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71" r:id="rId7"/>
    <p:sldId id="263" r:id="rId8"/>
    <p:sldId id="264" r:id="rId9"/>
    <p:sldId id="272" r:id="rId10"/>
    <p:sldId id="265" r:id="rId11"/>
    <p:sldId id="266" r:id="rId12"/>
    <p:sldId id="268" r:id="rId13"/>
    <p:sldId id="270" r:id="rId1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34" autoAdjust="0"/>
    <p:restoredTop sz="94660"/>
  </p:normalViewPr>
  <p:slideViewPr>
    <p:cSldViewPr snapToGrid="0">
      <p:cViewPr varScale="1">
        <p:scale>
          <a:sx n="92" d="100"/>
          <a:sy n="92" d="100"/>
        </p:scale>
        <p:origin x="3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84E669-A782-4D01-9625-A0538EB1A5CC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42FAC436-4E36-4921-A4E0-9D3C270A4449}">
      <dgm:prSet phldrT="[Texto]"/>
      <dgm:spPr/>
      <dgm:t>
        <a:bodyPr/>
        <a:lstStyle/>
        <a:p>
          <a:r>
            <a:rPr lang="es-MX" dirty="0" smtClean="0">
              <a:latin typeface="+mn-lt"/>
              <a:cs typeface="+mn-cs"/>
            </a:rPr>
            <a:t>Durante una reacción química, los protones de un átomo permanecen iguales, pero se pueden ganar o perder electrones.</a:t>
          </a:r>
          <a:endParaRPr lang="es-MX" dirty="0"/>
        </a:p>
      </dgm:t>
    </dgm:pt>
    <dgm:pt modelId="{411FB317-5B71-4151-A84F-064B9C7DBED9}" type="parTrans" cxnId="{61A36698-1AB8-41ED-BF69-31D95543CAD0}">
      <dgm:prSet/>
      <dgm:spPr/>
      <dgm:t>
        <a:bodyPr/>
        <a:lstStyle/>
        <a:p>
          <a:endParaRPr lang="es-MX"/>
        </a:p>
      </dgm:t>
    </dgm:pt>
    <dgm:pt modelId="{3E56E1A4-2E57-4F76-AD72-693A1874D40E}" type="sibTrans" cxnId="{61A36698-1AB8-41ED-BF69-31D95543CAD0}">
      <dgm:prSet/>
      <dgm:spPr/>
      <dgm:t>
        <a:bodyPr/>
        <a:lstStyle/>
        <a:p>
          <a:endParaRPr lang="es-MX"/>
        </a:p>
      </dgm:t>
    </dgm:pt>
    <dgm:pt modelId="{D347C4A4-902A-43B6-A8A9-E9E14BAB7039}">
      <dgm:prSet phldrT="[Texto]"/>
      <dgm:spPr/>
      <dgm:t>
        <a:bodyPr/>
        <a:lstStyle/>
        <a:p>
          <a:r>
            <a:rPr lang="es-MX" dirty="0" smtClean="0">
              <a:latin typeface="+mn-lt"/>
              <a:cs typeface="+mn-cs"/>
            </a:rPr>
            <a:t>Cuando esto sucede se ha formado un </a:t>
          </a:r>
          <a:r>
            <a:rPr lang="es-MX" b="1" dirty="0" smtClean="0">
              <a:latin typeface="+mn-lt"/>
              <a:cs typeface="+mn-cs"/>
            </a:rPr>
            <a:t>Ion</a:t>
          </a:r>
          <a:r>
            <a:rPr lang="es-MX" dirty="0" smtClean="0">
              <a:latin typeface="+mn-lt"/>
              <a:cs typeface="+mn-cs"/>
            </a:rPr>
            <a:t>. </a:t>
          </a:r>
          <a:endParaRPr lang="es-MX" dirty="0"/>
        </a:p>
      </dgm:t>
    </dgm:pt>
    <dgm:pt modelId="{E90EDF0E-4257-4251-89F0-36C8AB97D140}" type="parTrans" cxnId="{BF696546-4555-4971-8A84-0B6BD2AFA2B3}">
      <dgm:prSet/>
      <dgm:spPr/>
      <dgm:t>
        <a:bodyPr/>
        <a:lstStyle/>
        <a:p>
          <a:endParaRPr lang="es-MX"/>
        </a:p>
      </dgm:t>
    </dgm:pt>
    <dgm:pt modelId="{F3F2D030-30AC-430A-A050-C24420F63D2B}" type="sibTrans" cxnId="{BF696546-4555-4971-8A84-0B6BD2AFA2B3}">
      <dgm:prSet/>
      <dgm:spPr/>
      <dgm:t>
        <a:bodyPr/>
        <a:lstStyle/>
        <a:p>
          <a:endParaRPr lang="es-MX"/>
        </a:p>
      </dgm:t>
    </dgm:pt>
    <dgm:pt modelId="{7320C61B-9AF2-4600-9AD9-E1F9B1D91AEC}" type="pres">
      <dgm:prSet presAssocID="{4D84E669-A782-4D01-9625-A0538EB1A5CC}" presName="linearFlow" presStyleCnt="0">
        <dgm:presLayoutVars>
          <dgm:dir/>
          <dgm:resizeHandles val="exact"/>
        </dgm:presLayoutVars>
      </dgm:prSet>
      <dgm:spPr/>
    </dgm:pt>
    <dgm:pt modelId="{D8C62650-8144-4C99-9116-E627EFCB402B}" type="pres">
      <dgm:prSet presAssocID="{42FAC436-4E36-4921-A4E0-9D3C270A4449}" presName="composite" presStyleCnt="0"/>
      <dgm:spPr/>
    </dgm:pt>
    <dgm:pt modelId="{A575AADC-02DC-4986-8B23-4D7DC80E3955}" type="pres">
      <dgm:prSet presAssocID="{42FAC436-4E36-4921-A4E0-9D3C270A4449}" presName="imgShp" presStyleLbl="fgImgPlace1" presStyleIdx="0" presStyleCnt="2"/>
      <dgm:spPr/>
    </dgm:pt>
    <dgm:pt modelId="{B11FDD02-107E-4E21-ADBD-39FBB8E3DE9D}" type="pres">
      <dgm:prSet presAssocID="{42FAC436-4E36-4921-A4E0-9D3C270A4449}" presName="tx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86F2955-6394-4F4C-A507-3192BF07E101}" type="pres">
      <dgm:prSet presAssocID="{3E56E1A4-2E57-4F76-AD72-693A1874D40E}" presName="spacing" presStyleCnt="0"/>
      <dgm:spPr/>
    </dgm:pt>
    <dgm:pt modelId="{F6F70C79-731A-494F-B304-03A2B106F05B}" type="pres">
      <dgm:prSet presAssocID="{D347C4A4-902A-43B6-A8A9-E9E14BAB7039}" presName="composite" presStyleCnt="0"/>
      <dgm:spPr/>
    </dgm:pt>
    <dgm:pt modelId="{EF95E0D7-9347-429E-8EFE-72313C14B301}" type="pres">
      <dgm:prSet presAssocID="{D347C4A4-902A-43B6-A8A9-E9E14BAB7039}" presName="imgShp" presStyleLbl="fgImgPlace1" presStyleIdx="1" presStyleCnt="2"/>
      <dgm:spPr/>
    </dgm:pt>
    <dgm:pt modelId="{092DCC21-2D23-4107-BFC9-CF709F1B0723}" type="pres">
      <dgm:prSet presAssocID="{D347C4A4-902A-43B6-A8A9-E9E14BAB7039}" presName="tx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4966CCCD-8E48-4804-B6E2-5E11CBAA2E9A}" type="presOf" srcId="{42FAC436-4E36-4921-A4E0-9D3C270A4449}" destId="{B11FDD02-107E-4E21-ADBD-39FBB8E3DE9D}" srcOrd="0" destOrd="0" presId="urn:microsoft.com/office/officeart/2005/8/layout/vList3"/>
    <dgm:cxn modelId="{143D79F1-D6DE-4A94-9F08-EE24EAEAE185}" type="presOf" srcId="{D347C4A4-902A-43B6-A8A9-E9E14BAB7039}" destId="{092DCC21-2D23-4107-BFC9-CF709F1B0723}" srcOrd="0" destOrd="0" presId="urn:microsoft.com/office/officeart/2005/8/layout/vList3"/>
    <dgm:cxn modelId="{BF696546-4555-4971-8A84-0B6BD2AFA2B3}" srcId="{4D84E669-A782-4D01-9625-A0538EB1A5CC}" destId="{D347C4A4-902A-43B6-A8A9-E9E14BAB7039}" srcOrd="1" destOrd="0" parTransId="{E90EDF0E-4257-4251-89F0-36C8AB97D140}" sibTransId="{F3F2D030-30AC-430A-A050-C24420F63D2B}"/>
    <dgm:cxn modelId="{4053BA61-8F2E-4553-866C-B924CD4DB113}" type="presOf" srcId="{4D84E669-A782-4D01-9625-A0538EB1A5CC}" destId="{7320C61B-9AF2-4600-9AD9-E1F9B1D91AEC}" srcOrd="0" destOrd="0" presId="urn:microsoft.com/office/officeart/2005/8/layout/vList3"/>
    <dgm:cxn modelId="{61A36698-1AB8-41ED-BF69-31D95543CAD0}" srcId="{4D84E669-A782-4D01-9625-A0538EB1A5CC}" destId="{42FAC436-4E36-4921-A4E0-9D3C270A4449}" srcOrd="0" destOrd="0" parTransId="{411FB317-5B71-4151-A84F-064B9C7DBED9}" sibTransId="{3E56E1A4-2E57-4F76-AD72-693A1874D40E}"/>
    <dgm:cxn modelId="{05FAF626-0070-432C-9E40-20F066625D27}" type="presParOf" srcId="{7320C61B-9AF2-4600-9AD9-E1F9B1D91AEC}" destId="{D8C62650-8144-4C99-9116-E627EFCB402B}" srcOrd="0" destOrd="0" presId="urn:microsoft.com/office/officeart/2005/8/layout/vList3"/>
    <dgm:cxn modelId="{48F3D439-D0C2-4177-A175-571FB652D6A0}" type="presParOf" srcId="{D8C62650-8144-4C99-9116-E627EFCB402B}" destId="{A575AADC-02DC-4986-8B23-4D7DC80E3955}" srcOrd="0" destOrd="0" presId="urn:microsoft.com/office/officeart/2005/8/layout/vList3"/>
    <dgm:cxn modelId="{3B625323-52BE-40C7-BC9D-7C2846B17236}" type="presParOf" srcId="{D8C62650-8144-4C99-9116-E627EFCB402B}" destId="{B11FDD02-107E-4E21-ADBD-39FBB8E3DE9D}" srcOrd="1" destOrd="0" presId="urn:microsoft.com/office/officeart/2005/8/layout/vList3"/>
    <dgm:cxn modelId="{D3B60AB8-5EB2-45CE-9F80-8140C333A19F}" type="presParOf" srcId="{7320C61B-9AF2-4600-9AD9-E1F9B1D91AEC}" destId="{E86F2955-6394-4F4C-A507-3192BF07E101}" srcOrd="1" destOrd="0" presId="urn:microsoft.com/office/officeart/2005/8/layout/vList3"/>
    <dgm:cxn modelId="{40CD44B3-F7FA-491E-918C-ABB9DD6E060E}" type="presParOf" srcId="{7320C61B-9AF2-4600-9AD9-E1F9B1D91AEC}" destId="{F6F70C79-731A-494F-B304-03A2B106F05B}" srcOrd="2" destOrd="0" presId="urn:microsoft.com/office/officeart/2005/8/layout/vList3"/>
    <dgm:cxn modelId="{26C6DE21-95B7-495A-99F5-648BD6573336}" type="presParOf" srcId="{F6F70C79-731A-494F-B304-03A2B106F05B}" destId="{EF95E0D7-9347-429E-8EFE-72313C14B301}" srcOrd="0" destOrd="0" presId="urn:microsoft.com/office/officeart/2005/8/layout/vList3"/>
    <dgm:cxn modelId="{022FD06E-4032-4E5E-86AA-9875196F1BDF}" type="presParOf" srcId="{F6F70C79-731A-494F-B304-03A2B106F05B}" destId="{092DCC21-2D23-4107-BFC9-CF709F1B072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3F1BBB-2854-4D57-9D98-5E107A0D3137}" type="doc">
      <dgm:prSet loTypeId="urn:microsoft.com/office/officeart/2005/8/layout/arrow1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231E6EAD-4132-4BD6-8F14-C5732923622D}">
      <dgm:prSet phldrT="[Texto]"/>
      <dgm:spPr/>
      <dgm:t>
        <a:bodyPr/>
        <a:lstStyle/>
        <a:p>
          <a:r>
            <a:rPr lang="es-MX" b="0" dirty="0" smtClean="0"/>
            <a:t>Monoatómicos</a:t>
          </a:r>
          <a:endParaRPr lang="es-MX" b="0" dirty="0"/>
        </a:p>
      </dgm:t>
    </dgm:pt>
    <dgm:pt modelId="{22FAA9D6-C535-4864-A449-BFD37F6827DC}" type="parTrans" cxnId="{63D54474-D69F-4136-9B02-471E899BE6DE}">
      <dgm:prSet/>
      <dgm:spPr/>
      <dgm:t>
        <a:bodyPr/>
        <a:lstStyle/>
        <a:p>
          <a:endParaRPr lang="es-MX" b="0"/>
        </a:p>
      </dgm:t>
    </dgm:pt>
    <dgm:pt modelId="{3BD6D2FE-7AF3-43B2-9CB8-6F88BE2A944C}" type="sibTrans" cxnId="{63D54474-D69F-4136-9B02-471E899BE6DE}">
      <dgm:prSet/>
      <dgm:spPr/>
      <dgm:t>
        <a:bodyPr/>
        <a:lstStyle/>
        <a:p>
          <a:endParaRPr lang="es-MX" b="0"/>
        </a:p>
      </dgm:t>
    </dgm:pt>
    <dgm:pt modelId="{D4F44D15-5464-4EAD-99F5-A519E2610D55}">
      <dgm:prSet phldrT="[Texto]"/>
      <dgm:spPr/>
      <dgm:t>
        <a:bodyPr/>
        <a:lstStyle/>
        <a:p>
          <a:r>
            <a:rPr lang="es-MX" b="0" dirty="0" smtClean="0"/>
            <a:t>Poliatómicos</a:t>
          </a:r>
          <a:endParaRPr lang="es-MX" b="0" dirty="0"/>
        </a:p>
      </dgm:t>
    </dgm:pt>
    <dgm:pt modelId="{832A5A6B-ADA6-4943-9B50-315CB4A33E77}" type="parTrans" cxnId="{842960BC-4B66-420D-B1A4-5C91AB1E5C75}">
      <dgm:prSet/>
      <dgm:spPr/>
      <dgm:t>
        <a:bodyPr/>
        <a:lstStyle/>
        <a:p>
          <a:endParaRPr lang="es-MX" b="0"/>
        </a:p>
      </dgm:t>
    </dgm:pt>
    <dgm:pt modelId="{200D1A23-8155-4687-884C-39E3342E5DBE}" type="sibTrans" cxnId="{842960BC-4B66-420D-B1A4-5C91AB1E5C75}">
      <dgm:prSet/>
      <dgm:spPr/>
      <dgm:t>
        <a:bodyPr/>
        <a:lstStyle/>
        <a:p>
          <a:endParaRPr lang="es-MX" b="0"/>
        </a:p>
      </dgm:t>
    </dgm:pt>
    <dgm:pt modelId="{3B79A3B0-233E-4159-B945-408083FF0BFE}" type="pres">
      <dgm:prSet presAssocID="{B23F1BBB-2854-4D57-9D98-5E107A0D313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C6EE842-7617-4E0E-9EC7-CF18896BB707}" type="pres">
      <dgm:prSet presAssocID="{231E6EAD-4132-4BD6-8F14-C5732923622D}" presName="arrow" presStyleLbl="node1" presStyleIdx="0" presStyleCnt="2" custRadScaleRad="124962" custRadScaleInc="-1700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1A2B209-049A-4A4B-843D-30E9EFCA2D63}" type="pres">
      <dgm:prSet presAssocID="{D4F44D15-5464-4EAD-99F5-A519E2610D55}" presName="arrow" presStyleLbl="node1" presStyleIdx="1" presStyleCnt="2" custRadScaleRad="121840" custRadScaleInc="1479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5E46B39C-2234-4E3D-B5A0-4BEDF946C3CB}" type="presOf" srcId="{B23F1BBB-2854-4D57-9D98-5E107A0D3137}" destId="{3B79A3B0-233E-4159-B945-408083FF0BFE}" srcOrd="0" destOrd="0" presId="urn:microsoft.com/office/officeart/2005/8/layout/arrow1"/>
    <dgm:cxn modelId="{842960BC-4B66-420D-B1A4-5C91AB1E5C75}" srcId="{B23F1BBB-2854-4D57-9D98-5E107A0D3137}" destId="{D4F44D15-5464-4EAD-99F5-A519E2610D55}" srcOrd="1" destOrd="0" parTransId="{832A5A6B-ADA6-4943-9B50-315CB4A33E77}" sibTransId="{200D1A23-8155-4687-884C-39E3342E5DBE}"/>
    <dgm:cxn modelId="{63D54474-D69F-4136-9B02-471E899BE6DE}" srcId="{B23F1BBB-2854-4D57-9D98-5E107A0D3137}" destId="{231E6EAD-4132-4BD6-8F14-C5732923622D}" srcOrd="0" destOrd="0" parTransId="{22FAA9D6-C535-4864-A449-BFD37F6827DC}" sibTransId="{3BD6D2FE-7AF3-43B2-9CB8-6F88BE2A944C}"/>
    <dgm:cxn modelId="{C2C3D16F-3C85-438C-BBAD-02B592636A03}" type="presOf" srcId="{D4F44D15-5464-4EAD-99F5-A519E2610D55}" destId="{71A2B209-049A-4A4B-843D-30E9EFCA2D63}" srcOrd="0" destOrd="0" presId="urn:microsoft.com/office/officeart/2005/8/layout/arrow1"/>
    <dgm:cxn modelId="{658E0C54-9813-49BA-8459-0AACF87354E6}" type="presOf" srcId="{231E6EAD-4132-4BD6-8F14-C5732923622D}" destId="{AC6EE842-7617-4E0E-9EC7-CF18896BB707}" srcOrd="0" destOrd="0" presId="urn:microsoft.com/office/officeart/2005/8/layout/arrow1"/>
    <dgm:cxn modelId="{D249F865-666E-43B8-9FDD-0D6E368D8071}" type="presParOf" srcId="{3B79A3B0-233E-4159-B945-408083FF0BFE}" destId="{AC6EE842-7617-4E0E-9EC7-CF18896BB707}" srcOrd="0" destOrd="0" presId="urn:microsoft.com/office/officeart/2005/8/layout/arrow1"/>
    <dgm:cxn modelId="{BD1906C4-E400-4839-8919-DB44F33EE0D9}" type="presParOf" srcId="{3B79A3B0-233E-4159-B945-408083FF0BFE}" destId="{71A2B209-049A-4A4B-843D-30E9EFCA2D63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C44069-F341-4A8D-98B4-B32761A2F148}" type="doc">
      <dgm:prSet loTypeId="urn:microsoft.com/office/officeart/2005/8/layout/chevronAccent+Icon" loCatId="officeonlin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CE6C22CF-B226-4487-B42C-AD910974061E}">
      <dgm:prSet phldrT="[Texto]"/>
      <dgm:spPr/>
      <dgm:t>
        <a:bodyPr/>
        <a:lstStyle/>
        <a:p>
          <a:r>
            <a:rPr lang="es-MX" dirty="0" smtClean="0"/>
            <a:t>Mg</a:t>
          </a:r>
          <a:r>
            <a:rPr lang="es-MX" baseline="30000" dirty="0" smtClean="0"/>
            <a:t>2+</a:t>
          </a:r>
          <a:endParaRPr lang="es-MX" baseline="30000" dirty="0"/>
        </a:p>
      </dgm:t>
    </dgm:pt>
    <dgm:pt modelId="{99671890-EEAF-45EF-B2AC-600C64A30849}" type="parTrans" cxnId="{31D7F0A0-9A77-4423-B529-7AFBCCC94F27}">
      <dgm:prSet/>
      <dgm:spPr/>
      <dgm:t>
        <a:bodyPr/>
        <a:lstStyle/>
        <a:p>
          <a:endParaRPr lang="es-MX"/>
        </a:p>
      </dgm:t>
    </dgm:pt>
    <dgm:pt modelId="{85C0179B-BD80-4B52-89B5-BA86DE6776F0}" type="sibTrans" cxnId="{31D7F0A0-9A77-4423-B529-7AFBCCC94F27}">
      <dgm:prSet/>
      <dgm:spPr/>
      <dgm:t>
        <a:bodyPr/>
        <a:lstStyle/>
        <a:p>
          <a:endParaRPr lang="es-MX"/>
        </a:p>
      </dgm:t>
    </dgm:pt>
    <dgm:pt modelId="{BC4580C6-9B64-43BA-A172-4BE5C09626D7}">
      <dgm:prSet phldrT="[Texto]"/>
      <dgm:spPr/>
      <dgm:t>
        <a:bodyPr/>
        <a:lstStyle/>
        <a:p>
          <a:r>
            <a:rPr lang="es-MX" dirty="0" smtClean="0"/>
            <a:t>Fe</a:t>
          </a:r>
          <a:r>
            <a:rPr lang="es-MX" baseline="30000" dirty="0" smtClean="0"/>
            <a:t>3+</a:t>
          </a:r>
          <a:endParaRPr lang="es-MX" dirty="0"/>
        </a:p>
      </dgm:t>
    </dgm:pt>
    <dgm:pt modelId="{531D2824-7405-45E7-9E00-BEA9D6B14F43}" type="parTrans" cxnId="{480D3CAF-F49E-4E45-888E-1ECD9607F696}">
      <dgm:prSet/>
      <dgm:spPr/>
      <dgm:t>
        <a:bodyPr/>
        <a:lstStyle/>
        <a:p>
          <a:endParaRPr lang="es-MX"/>
        </a:p>
      </dgm:t>
    </dgm:pt>
    <dgm:pt modelId="{81240C37-565C-46E3-BE48-009617D3AE30}" type="sibTrans" cxnId="{480D3CAF-F49E-4E45-888E-1ECD9607F696}">
      <dgm:prSet/>
      <dgm:spPr/>
      <dgm:t>
        <a:bodyPr/>
        <a:lstStyle/>
        <a:p>
          <a:endParaRPr lang="es-MX"/>
        </a:p>
      </dgm:t>
    </dgm:pt>
    <dgm:pt modelId="{3FA6FAB9-C4AF-49E8-ACD2-63776743EA5B}">
      <dgm:prSet phldrT="[Texto]"/>
      <dgm:spPr/>
      <dgm:t>
        <a:bodyPr/>
        <a:lstStyle/>
        <a:p>
          <a:r>
            <a:rPr lang="es-MX" dirty="0" err="1" smtClean="0"/>
            <a:t>Na</a:t>
          </a:r>
          <a:r>
            <a:rPr lang="es-MX" baseline="30000" dirty="0" smtClean="0"/>
            <a:t>-</a:t>
          </a:r>
          <a:endParaRPr lang="es-MX" dirty="0"/>
        </a:p>
      </dgm:t>
    </dgm:pt>
    <dgm:pt modelId="{73A0BB8A-A217-41E9-8C52-E47A967247B9}" type="parTrans" cxnId="{8988981F-2BAD-481F-8485-9E204C916BE8}">
      <dgm:prSet/>
      <dgm:spPr/>
      <dgm:t>
        <a:bodyPr/>
        <a:lstStyle/>
        <a:p>
          <a:endParaRPr lang="es-MX"/>
        </a:p>
      </dgm:t>
    </dgm:pt>
    <dgm:pt modelId="{3B3FFDB9-64C4-460C-B10D-B3DD0AD7EAD9}" type="sibTrans" cxnId="{8988981F-2BAD-481F-8485-9E204C916BE8}">
      <dgm:prSet/>
      <dgm:spPr/>
      <dgm:t>
        <a:bodyPr/>
        <a:lstStyle/>
        <a:p>
          <a:endParaRPr lang="es-MX"/>
        </a:p>
      </dgm:t>
    </dgm:pt>
    <dgm:pt modelId="{24343B6F-F495-4E48-8980-C289CE5B6CEC}">
      <dgm:prSet phldrT="[Texto]"/>
      <dgm:spPr/>
      <dgm:t>
        <a:bodyPr/>
        <a:lstStyle/>
        <a:p>
          <a:r>
            <a:rPr lang="es-MX" dirty="0" smtClean="0"/>
            <a:t>S</a:t>
          </a:r>
          <a:r>
            <a:rPr lang="es-MX" baseline="30000" dirty="0" smtClean="0"/>
            <a:t>2-</a:t>
          </a:r>
          <a:endParaRPr lang="es-MX" dirty="0"/>
        </a:p>
      </dgm:t>
    </dgm:pt>
    <dgm:pt modelId="{CCD6AD03-2C68-45F1-A4CF-DA4A77F6DED3}" type="parTrans" cxnId="{6BC5CD36-F383-4604-B65A-CC1FCBEB43F7}">
      <dgm:prSet/>
      <dgm:spPr/>
      <dgm:t>
        <a:bodyPr/>
        <a:lstStyle/>
        <a:p>
          <a:endParaRPr lang="es-MX"/>
        </a:p>
      </dgm:t>
    </dgm:pt>
    <dgm:pt modelId="{E193BD3C-8187-4FF7-B5C1-7273CB84A9F0}" type="sibTrans" cxnId="{6BC5CD36-F383-4604-B65A-CC1FCBEB43F7}">
      <dgm:prSet/>
      <dgm:spPr/>
      <dgm:t>
        <a:bodyPr/>
        <a:lstStyle/>
        <a:p>
          <a:endParaRPr lang="es-MX"/>
        </a:p>
      </dgm:t>
    </dgm:pt>
    <dgm:pt modelId="{3F3DAF40-2014-455B-8FF6-5D453D539414}">
      <dgm:prSet phldrT="[Texto]"/>
      <dgm:spPr/>
      <dgm:t>
        <a:bodyPr/>
        <a:lstStyle/>
        <a:p>
          <a:r>
            <a:rPr lang="es-MX" dirty="0" smtClean="0"/>
            <a:t>N</a:t>
          </a:r>
          <a:r>
            <a:rPr lang="es-MX" baseline="30000" dirty="0" smtClean="0"/>
            <a:t>3-</a:t>
          </a:r>
          <a:endParaRPr lang="es-MX" dirty="0"/>
        </a:p>
      </dgm:t>
    </dgm:pt>
    <dgm:pt modelId="{914D69D4-BD39-46B2-B11D-4A028E548D1B}" type="parTrans" cxnId="{9F719DA3-AEAC-4E6A-8EEE-B5DF92F76D4B}">
      <dgm:prSet/>
      <dgm:spPr/>
      <dgm:t>
        <a:bodyPr/>
        <a:lstStyle/>
        <a:p>
          <a:endParaRPr lang="es-MX"/>
        </a:p>
      </dgm:t>
    </dgm:pt>
    <dgm:pt modelId="{6CCFF627-C082-43D1-B7BA-9A32D11FA8F3}" type="sibTrans" cxnId="{9F719DA3-AEAC-4E6A-8EEE-B5DF92F76D4B}">
      <dgm:prSet/>
      <dgm:spPr/>
      <dgm:t>
        <a:bodyPr/>
        <a:lstStyle/>
        <a:p>
          <a:endParaRPr lang="es-MX"/>
        </a:p>
      </dgm:t>
    </dgm:pt>
    <dgm:pt modelId="{5BC1A2B9-B2B7-4232-A25D-BC6945AC6A01}" type="pres">
      <dgm:prSet presAssocID="{D0C44069-F341-4A8D-98B4-B32761A2F14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B1FAA094-3054-4963-8912-3FE63668C462}" type="pres">
      <dgm:prSet presAssocID="{CE6C22CF-B226-4487-B42C-AD910974061E}" presName="composite" presStyleCnt="0"/>
      <dgm:spPr/>
    </dgm:pt>
    <dgm:pt modelId="{BCCDF0F6-0EDD-4435-917C-BD24D635938F}" type="pres">
      <dgm:prSet presAssocID="{CE6C22CF-B226-4487-B42C-AD910974061E}" presName="bgChev" presStyleLbl="node1" presStyleIdx="0" presStyleCnt="5"/>
      <dgm:spPr/>
    </dgm:pt>
    <dgm:pt modelId="{E219C550-1E50-4F79-BC86-A42D24F0F5FC}" type="pres">
      <dgm:prSet presAssocID="{CE6C22CF-B226-4487-B42C-AD910974061E}" presName="tx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DE7AC77-33FE-4674-A6F1-774CCC127A9E}" type="pres">
      <dgm:prSet presAssocID="{85C0179B-BD80-4B52-89B5-BA86DE6776F0}" presName="compositeSpace" presStyleCnt="0"/>
      <dgm:spPr/>
    </dgm:pt>
    <dgm:pt modelId="{770736BE-0DEE-4543-9A4B-CE91F16B6F1D}" type="pres">
      <dgm:prSet presAssocID="{BC4580C6-9B64-43BA-A172-4BE5C09626D7}" presName="composite" presStyleCnt="0"/>
      <dgm:spPr/>
    </dgm:pt>
    <dgm:pt modelId="{57CFA2C4-5907-46F2-852D-DEFC8512DBE4}" type="pres">
      <dgm:prSet presAssocID="{BC4580C6-9B64-43BA-A172-4BE5C09626D7}" presName="bgChev" presStyleLbl="node1" presStyleIdx="1" presStyleCnt="5"/>
      <dgm:spPr/>
    </dgm:pt>
    <dgm:pt modelId="{B80109B7-DF8A-47C5-A0D4-69AD79A16176}" type="pres">
      <dgm:prSet presAssocID="{BC4580C6-9B64-43BA-A172-4BE5C09626D7}" presName="tx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5E02548-1E47-40AC-8E42-812E0FD043BF}" type="pres">
      <dgm:prSet presAssocID="{81240C37-565C-46E3-BE48-009617D3AE30}" presName="compositeSpace" presStyleCnt="0"/>
      <dgm:spPr/>
    </dgm:pt>
    <dgm:pt modelId="{BD8C1C76-06D6-459E-A7F2-099A60D6AB5B}" type="pres">
      <dgm:prSet presAssocID="{3FA6FAB9-C4AF-49E8-ACD2-63776743EA5B}" presName="composite" presStyleCnt="0"/>
      <dgm:spPr/>
    </dgm:pt>
    <dgm:pt modelId="{5F079AFC-59AA-4B46-B73E-5BF49B10AB01}" type="pres">
      <dgm:prSet presAssocID="{3FA6FAB9-C4AF-49E8-ACD2-63776743EA5B}" presName="bgChev" presStyleLbl="node1" presStyleIdx="2" presStyleCnt="5"/>
      <dgm:spPr/>
    </dgm:pt>
    <dgm:pt modelId="{529B87B9-60AC-456E-BE50-0E849D3DCC4D}" type="pres">
      <dgm:prSet presAssocID="{3FA6FAB9-C4AF-49E8-ACD2-63776743EA5B}" presName="tx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4A6E43E-96A5-4B84-8FF9-32746FCDC0BD}" type="pres">
      <dgm:prSet presAssocID="{3B3FFDB9-64C4-460C-B10D-B3DD0AD7EAD9}" presName="compositeSpace" presStyleCnt="0"/>
      <dgm:spPr/>
    </dgm:pt>
    <dgm:pt modelId="{1C056EDE-D1BC-4985-BE69-1BE15482854F}" type="pres">
      <dgm:prSet presAssocID="{24343B6F-F495-4E48-8980-C289CE5B6CEC}" presName="composite" presStyleCnt="0"/>
      <dgm:spPr/>
    </dgm:pt>
    <dgm:pt modelId="{037DB7B4-CE0A-4B72-93E5-FC174F0DBB8C}" type="pres">
      <dgm:prSet presAssocID="{24343B6F-F495-4E48-8980-C289CE5B6CEC}" presName="bgChev" presStyleLbl="node1" presStyleIdx="3" presStyleCnt="5"/>
      <dgm:spPr/>
    </dgm:pt>
    <dgm:pt modelId="{3492C2F0-7AA9-44D1-8ED3-99A9DAE79D9F}" type="pres">
      <dgm:prSet presAssocID="{24343B6F-F495-4E48-8980-C289CE5B6CEC}" presName="tx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9670BA4-801F-482B-925D-370BCA905BFA}" type="pres">
      <dgm:prSet presAssocID="{E193BD3C-8187-4FF7-B5C1-7273CB84A9F0}" presName="compositeSpace" presStyleCnt="0"/>
      <dgm:spPr/>
    </dgm:pt>
    <dgm:pt modelId="{9D45B3FB-DD60-46F4-A024-FE113FDEE1D0}" type="pres">
      <dgm:prSet presAssocID="{3F3DAF40-2014-455B-8FF6-5D453D539414}" presName="composite" presStyleCnt="0"/>
      <dgm:spPr/>
    </dgm:pt>
    <dgm:pt modelId="{B8481612-3972-4A52-A64F-91D0C94AB3C4}" type="pres">
      <dgm:prSet presAssocID="{3F3DAF40-2014-455B-8FF6-5D453D539414}" presName="bgChev" presStyleLbl="node1" presStyleIdx="4" presStyleCnt="5"/>
      <dgm:spPr/>
    </dgm:pt>
    <dgm:pt modelId="{E0CBB634-7A2E-4104-B72B-331584D39547}" type="pres">
      <dgm:prSet presAssocID="{3F3DAF40-2014-455B-8FF6-5D453D539414}" presName="tx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480D3CAF-F49E-4E45-888E-1ECD9607F696}" srcId="{D0C44069-F341-4A8D-98B4-B32761A2F148}" destId="{BC4580C6-9B64-43BA-A172-4BE5C09626D7}" srcOrd="1" destOrd="0" parTransId="{531D2824-7405-45E7-9E00-BEA9D6B14F43}" sibTransId="{81240C37-565C-46E3-BE48-009617D3AE30}"/>
    <dgm:cxn modelId="{6BC5CD36-F383-4604-B65A-CC1FCBEB43F7}" srcId="{D0C44069-F341-4A8D-98B4-B32761A2F148}" destId="{24343B6F-F495-4E48-8980-C289CE5B6CEC}" srcOrd="3" destOrd="0" parTransId="{CCD6AD03-2C68-45F1-A4CF-DA4A77F6DED3}" sibTransId="{E193BD3C-8187-4FF7-B5C1-7273CB84A9F0}"/>
    <dgm:cxn modelId="{7465D89A-06D8-4FA4-910E-53A5EF623A6E}" type="presOf" srcId="{3FA6FAB9-C4AF-49E8-ACD2-63776743EA5B}" destId="{529B87B9-60AC-456E-BE50-0E849D3DCC4D}" srcOrd="0" destOrd="0" presId="urn:microsoft.com/office/officeart/2005/8/layout/chevronAccent+Icon"/>
    <dgm:cxn modelId="{ECF4D33C-61E1-40EF-A0CC-5638A131CDD9}" type="presOf" srcId="{24343B6F-F495-4E48-8980-C289CE5B6CEC}" destId="{3492C2F0-7AA9-44D1-8ED3-99A9DAE79D9F}" srcOrd="0" destOrd="0" presId="urn:microsoft.com/office/officeart/2005/8/layout/chevronAccent+Icon"/>
    <dgm:cxn modelId="{054C3927-6391-4A5D-B49B-34A898EAEAA7}" type="presOf" srcId="{3F3DAF40-2014-455B-8FF6-5D453D539414}" destId="{E0CBB634-7A2E-4104-B72B-331584D39547}" srcOrd="0" destOrd="0" presId="urn:microsoft.com/office/officeart/2005/8/layout/chevronAccent+Icon"/>
    <dgm:cxn modelId="{9F719DA3-AEAC-4E6A-8EEE-B5DF92F76D4B}" srcId="{D0C44069-F341-4A8D-98B4-B32761A2F148}" destId="{3F3DAF40-2014-455B-8FF6-5D453D539414}" srcOrd="4" destOrd="0" parTransId="{914D69D4-BD39-46B2-B11D-4A028E548D1B}" sibTransId="{6CCFF627-C082-43D1-B7BA-9A32D11FA8F3}"/>
    <dgm:cxn modelId="{31D7F0A0-9A77-4423-B529-7AFBCCC94F27}" srcId="{D0C44069-F341-4A8D-98B4-B32761A2F148}" destId="{CE6C22CF-B226-4487-B42C-AD910974061E}" srcOrd="0" destOrd="0" parTransId="{99671890-EEAF-45EF-B2AC-600C64A30849}" sibTransId="{85C0179B-BD80-4B52-89B5-BA86DE6776F0}"/>
    <dgm:cxn modelId="{3EFE3962-25D6-46DF-800C-329DBB2C2733}" type="presOf" srcId="{CE6C22CF-B226-4487-B42C-AD910974061E}" destId="{E219C550-1E50-4F79-BC86-A42D24F0F5FC}" srcOrd="0" destOrd="0" presId="urn:microsoft.com/office/officeart/2005/8/layout/chevronAccent+Icon"/>
    <dgm:cxn modelId="{8988981F-2BAD-481F-8485-9E204C916BE8}" srcId="{D0C44069-F341-4A8D-98B4-B32761A2F148}" destId="{3FA6FAB9-C4AF-49E8-ACD2-63776743EA5B}" srcOrd="2" destOrd="0" parTransId="{73A0BB8A-A217-41E9-8C52-E47A967247B9}" sibTransId="{3B3FFDB9-64C4-460C-B10D-B3DD0AD7EAD9}"/>
    <dgm:cxn modelId="{CED27D6A-44CC-42D4-A93D-8BE93E22C65A}" type="presOf" srcId="{D0C44069-F341-4A8D-98B4-B32761A2F148}" destId="{5BC1A2B9-B2B7-4232-A25D-BC6945AC6A01}" srcOrd="0" destOrd="0" presId="urn:microsoft.com/office/officeart/2005/8/layout/chevronAccent+Icon"/>
    <dgm:cxn modelId="{21C58D0C-1008-4758-A8D1-601D8A54D2B8}" type="presOf" srcId="{BC4580C6-9B64-43BA-A172-4BE5C09626D7}" destId="{B80109B7-DF8A-47C5-A0D4-69AD79A16176}" srcOrd="0" destOrd="0" presId="urn:microsoft.com/office/officeart/2005/8/layout/chevronAccent+Icon"/>
    <dgm:cxn modelId="{E18D0579-EC57-4C74-BCB4-C8B82F717B66}" type="presParOf" srcId="{5BC1A2B9-B2B7-4232-A25D-BC6945AC6A01}" destId="{B1FAA094-3054-4963-8912-3FE63668C462}" srcOrd="0" destOrd="0" presId="urn:microsoft.com/office/officeart/2005/8/layout/chevronAccent+Icon"/>
    <dgm:cxn modelId="{DFA5E5DA-2961-4C5B-B7CF-CCA7EA8CF9DE}" type="presParOf" srcId="{B1FAA094-3054-4963-8912-3FE63668C462}" destId="{BCCDF0F6-0EDD-4435-917C-BD24D635938F}" srcOrd="0" destOrd="0" presId="urn:microsoft.com/office/officeart/2005/8/layout/chevronAccent+Icon"/>
    <dgm:cxn modelId="{5471BAD7-97F1-43A6-B0DE-964E164D0A4E}" type="presParOf" srcId="{B1FAA094-3054-4963-8912-3FE63668C462}" destId="{E219C550-1E50-4F79-BC86-A42D24F0F5FC}" srcOrd="1" destOrd="0" presId="urn:microsoft.com/office/officeart/2005/8/layout/chevronAccent+Icon"/>
    <dgm:cxn modelId="{F64C238F-46CC-4DD7-8085-B2F71E6D7DF2}" type="presParOf" srcId="{5BC1A2B9-B2B7-4232-A25D-BC6945AC6A01}" destId="{1DE7AC77-33FE-4674-A6F1-774CCC127A9E}" srcOrd="1" destOrd="0" presId="urn:microsoft.com/office/officeart/2005/8/layout/chevronAccent+Icon"/>
    <dgm:cxn modelId="{5EC25424-0AF5-44F8-9FE2-699F1EFA572E}" type="presParOf" srcId="{5BC1A2B9-B2B7-4232-A25D-BC6945AC6A01}" destId="{770736BE-0DEE-4543-9A4B-CE91F16B6F1D}" srcOrd="2" destOrd="0" presId="urn:microsoft.com/office/officeart/2005/8/layout/chevronAccent+Icon"/>
    <dgm:cxn modelId="{2D08352B-14E2-41AA-A955-94764FF5525C}" type="presParOf" srcId="{770736BE-0DEE-4543-9A4B-CE91F16B6F1D}" destId="{57CFA2C4-5907-46F2-852D-DEFC8512DBE4}" srcOrd="0" destOrd="0" presId="urn:microsoft.com/office/officeart/2005/8/layout/chevronAccent+Icon"/>
    <dgm:cxn modelId="{EF45581F-21BC-498A-8E51-B70559183937}" type="presParOf" srcId="{770736BE-0DEE-4543-9A4B-CE91F16B6F1D}" destId="{B80109B7-DF8A-47C5-A0D4-69AD79A16176}" srcOrd="1" destOrd="0" presId="urn:microsoft.com/office/officeart/2005/8/layout/chevronAccent+Icon"/>
    <dgm:cxn modelId="{396EBF67-D3BF-4DBB-BE14-61B306F50C48}" type="presParOf" srcId="{5BC1A2B9-B2B7-4232-A25D-BC6945AC6A01}" destId="{05E02548-1E47-40AC-8E42-812E0FD043BF}" srcOrd="3" destOrd="0" presId="urn:microsoft.com/office/officeart/2005/8/layout/chevronAccent+Icon"/>
    <dgm:cxn modelId="{9EEF9736-7818-4B99-9D9C-AE69BB7CB5FC}" type="presParOf" srcId="{5BC1A2B9-B2B7-4232-A25D-BC6945AC6A01}" destId="{BD8C1C76-06D6-459E-A7F2-099A60D6AB5B}" srcOrd="4" destOrd="0" presId="urn:microsoft.com/office/officeart/2005/8/layout/chevronAccent+Icon"/>
    <dgm:cxn modelId="{E1B77D04-5476-4B16-A089-216A00B85B1F}" type="presParOf" srcId="{BD8C1C76-06D6-459E-A7F2-099A60D6AB5B}" destId="{5F079AFC-59AA-4B46-B73E-5BF49B10AB01}" srcOrd="0" destOrd="0" presId="urn:microsoft.com/office/officeart/2005/8/layout/chevronAccent+Icon"/>
    <dgm:cxn modelId="{8E787B34-69BE-46B1-B3E5-15B091B424EE}" type="presParOf" srcId="{BD8C1C76-06D6-459E-A7F2-099A60D6AB5B}" destId="{529B87B9-60AC-456E-BE50-0E849D3DCC4D}" srcOrd="1" destOrd="0" presId="urn:microsoft.com/office/officeart/2005/8/layout/chevronAccent+Icon"/>
    <dgm:cxn modelId="{D313BBFF-569D-49F1-B424-E2EE849622BE}" type="presParOf" srcId="{5BC1A2B9-B2B7-4232-A25D-BC6945AC6A01}" destId="{44A6E43E-96A5-4B84-8FF9-32746FCDC0BD}" srcOrd="5" destOrd="0" presId="urn:microsoft.com/office/officeart/2005/8/layout/chevronAccent+Icon"/>
    <dgm:cxn modelId="{AD851806-FCB1-48EA-9B3C-B4B7DEE51431}" type="presParOf" srcId="{5BC1A2B9-B2B7-4232-A25D-BC6945AC6A01}" destId="{1C056EDE-D1BC-4985-BE69-1BE15482854F}" srcOrd="6" destOrd="0" presId="urn:microsoft.com/office/officeart/2005/8/layout/chevronAccent+Icon"/>
    <dgm:cxn modelId="{8CBD59D6-839C-444C-8910-23668E3AA9FC}" type="presParOf" srcId="{1C056EDE-D1BC-4985-BE69-1BE15482854F}" destId="{037DB7B4-CE0A-4B72-93E5-FC174F0DBB8C}" srcOrd="0" destOrd="0" presId="urn:microsoft.com/office/officeart/2005/8/layout/chevronAccent+Icon"/>
    <dgm:cxn modelId="{0197DC01-F909-45FB-9225-FAAE788B6E3F}" type="presParOf" srcId="{1C056EDE-D1BC-4985-BE69-1BE15482854F}" destId="{3492C2F0-7AA9-44D1-8ED3-99A9DAE79D9F}" srcOrd="1" destOrd="0" presId="urn:microsoft.com/office/officeart/2005/8/layout/chevronAccent+Icon"/>
    <dgm:cxn modelId="{EAB5BF4F-C33C-43D0-9783-A12863C40F74}" type="presParOf" srcId="{5BC1A2B9-B2B7-4232-A25D-BC6945AC6A01}" destId="{A9670BA4-801F-482B-925D-370BCA905BFA}" srcOrd="7" destOrd="0" presId="urn:microsoft.com/office/officeart/2005/8/layout/chevronAccent+Icon"/>
    <dgm:cxn modelId="{0F6B945A-846D-405A-9485-123D01124F1F}" type="presParOf" srcId="{5BC1A2B9-B2B7-4232-A25D-BC6945AC6A01}" destId="{9D45B3FB-DD60-46F4-A024-FE113FDEE1D0}" srcOrd="8" destOrd="0" presId="urn:microsoft.com/office/officeart/2005/8/layout/chevronAccent+Icon"/>
    <dgm:cxn modelId="{B040A10A-7FE0-4611-9617-9A34BECE6CA7}" type="presParOf" srcId="{9D45B3FB-DD60-46F4-A024-FE113FDEE1D0}" destId="{B8481612-3972-4A52-A64F-91D0C94AB3C4}" srcOrd="0" destOrd="0" presId="urn:microsoft.com/office/officeart/2005/8/layout/chevronAccent+Icon"/>
    <dgm:cxn modelId="{4FA49B97-5557-4938-B920-7A2BB6FC1F2C}" type="presParOf" srcId="{9D45B3FB-DD60-46F4-A024-FE113FDEE1D0}" destId="{E0CBB634-7A2E-4104-B72B-331584D39547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0C44069-F341-4A8D-98B4-B32761A2F148}" type="doc">
      <dgm:prSet loTypeId="urn:microsoft.com/office/officeart/2005/8/layout/hList9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MX"/>
        </a:p>
      </dgm:t>
    </dgm:pt>
    <dgm:pt modelId="{CE6C22CF-B226-4487-B42C-AD910974061E}">
      <dgm:prSet phldrT="[Texto]"/>
      <dgm:spPr/>
      <dgm:t>
        <a:bodyPr/>
        <a:lstStyle/>
        <a:p>
          <a:r>
            <a:rPr lang="es-MX" dirty="0" smtClean="0"/>
            <a:t>OH</a:t>
          </a:r>
          <a:r>
            <a:rPr lang="es-MX" baseline="30000" dirty="0" smtClean="0"/>
            <a:t>-</a:t>
          </a:r>
          <a:endParaRPr lang="es-MX" baseline="30000" dirty="0"/>
        </a:p>
      </dgm:t>
    </dgm:pt>
    <dgm:pt modelId="{99671890-EEAF-45EF-B2AC-600C64A30849}" type="parTrans" cxnId="{31D7F0A0-9A77-4423-B529-7AFBCCC94F27}">
      <dgm:prSet/>
      <dgm:spPr/>
      <dgm:t>
        <a:bodyPr/>
        <a:lstStyle/>
        <a:p>
          <a:endParaRPr lang="es-MX"/>
        </a:p>
      </dgm:t>
    </dgm:pt>
    <dgm:pt modelId="{85C0179B-BD80-4B52-89B5-BA86DE6776F0}" type="sibTrans" cxnId="{31D7F0A0-9A77-4423-B529-7AFBCCC94F27}">
      <dgm:prSet/>
      <dgm:spPr/>
      <dgm:t>
        <a:bodyPr/>
        <a:lstStyle/>
        <a:p>
          <a:endParaRPr lang="es-MX"/>
        </a:p>
      </dgm:t>
    </dgm:pt>
    <dgm:pt modelId="{BC4580C6-9B64-43BA-A172-4BE5C09626D7}">
      <dgm:prSet phldrT="[Texto]"/>
      <dgm:spPr/>
      <dgm:t>
        <a:bodyPr/>
        <a:lstStyle/>
        <a:p>
          <a:r>
            <a:rPr lang="es-MX" dirty="0" smtClean="0"/>
            <a:t>CN</a:t>
          </a:r>
          <a:r>
            <a:rPr lang="es-MX" baseline="30000" dirty="0" smtClean="0"/>
            <a:t>-</a:t>
          </a:r>
          <a:endParaRPr lang="es-MX" dirty="0"/>
        </a:p>
      </dgm:t>
    </dgm:pt>
    <dgm:pt modelId="{531D2824-7405-45E7-9E00-BEA9D6B14F43}" type="parTrans" cxnId="{480D3CAF-F49E-4E45-888E-1ECD9607F696}">
      <dgm:prSet/>
      <dgm:spPr/>
      <dgm:t>
        <a:bodyPr/>
        <a:lstStyle/>
        <a:p>
          <a:endParaRPr lang="es-MX"/>
        </a:p>
      </dgm:t>
    </dgm:pt>
    <dgm:pt modelId="{81240C37-565C-46E3-BE48-009617D3AE30}" type="sibTrans" cxnId="{480D3CAF-F49E-4E45-888E-1ECD9607F696}">
      <dgm:prSet/>
      <dgm:spPr/>
      <dgm:t>
        <a:bodyPr/>
        <a:lstStyle/>
        <a:p>
          <a:endParaRPr lang="es-MX"/>
        </a:p>
      </dgm:t>
    </dgm:pt>
    <dgm:pt modelId="{3FA6FAB9-C4AF-49E8-ACD2-63776743EA5B}">
      <dgm:prSet phldrT="[Texto]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s-MX" dirty="0">
              <a:noFill/>
            </a:rPr>
            <a:t> </a:t>
          </a:r>
        </a:p>
      </dgm:t>
    </dgm:pt>
    <dgm:pt modelId="{73A0BB8A-A217-41E9-8C52-E47A967247B9}" type="parTrans" cxnId="{8988981F-2BAD-481F-8485-9E204C916BE8}">
      <dgm:prSet/>
      <dgm:spPr/>
      <dgm:t>
        <a:bodyPr/>
        <a:lstStyle/>
        <a:p>
          <a:endParaRPr lang="es-MX"/>
        </a:p>
      </dgm:t>
    </dgm:pt>
    <dgm:pt modelId="{3B3FFDB9-64C4-460C-B10D-B3DD0AD7EAD9}" type="sibTrans" cxnId="{8988981F-2BAD-481F-8485-9E204C916BE8}">
      <dgm:prSet/>
      <dgm:spPr/>
      <dgm:t>
        <a:bodyPr/>
        <a:lstStyle/>
        <a:p>
          <a:endParaRPr lang="es-MX"/>
        </a:p>
      </dgm:t>
    </dgm:pt>
    <dgm:pt modelId="{F8D3982A-4BEA-4B39-BE00-9F44A9A6E9A1}">
      <dgm:prSet/>
      <dgm:spPr/>
      <dgm:t>
        <a:bodyPr/>
        <a:lstStyle/>
        <a:p>
          <a:r>
            <a:rPr lang="es-MX" dirty="0" smtClean="0"/>
            <a:t>Ion Hidróxido</a:t>
          </a:r>
          <a:endParaRPr lang="es-MX" dirty="0"/>
        </a:p>
      </dgm:t>
    </dgm:pt>
    <dgm:pt modelId="{5209E3BD-4445-4225-A91D-5F4C63BDACC7}" type="parTrans" cxnId="{C0E90108-F59D-4CDF-AF8F-57B9207E9608}">
      <dgm:prSet/>
      <dgm:spPr/>
      <dgm:t>
        <a:bodyPr/>
        <a:lstStyle/>
        <a:p>
          <a:endParaRPr lang="es-MX"/>
        </a:p>
      </dgm:t>
    </dgm:pt>
    <dgm:pt modelId="{4B09A7F5-817C-475A-90D7-70D7241BAF53}" type="sibTrans" cxnId="{C0E90108-F59D-4CDF-AF8F-57B9207E9608}">
      <dgm:prSet/>
      <dgm:spPr/>
      <dgm:t>
        <a:bodyPr/>
        <a:lstStyle/>
        <a:p>
          <a:endParaRPr lang="es-MX"/>
        </a:p>
      </dgm:t>
    </dgm:pt>
    <dgm:pt modelId="{CC156A7D-6E22-4C8E-A919-CC09E8E4B303}">
      <dgm:prSet/>
      <dgm:spPr/>
      <dgm:t>
        <a:bodyPr/>
        <a:lstStyle/>
        <a:p>
          <a:r>
            <a:rPr lang="es-MX" dirty="0" smtClean="0"/>
            <a:t>Ion Cianuro</a:t>
          </a:r>
          <a:endParaRPr lang="es-MX" dirty="0"/>
        </a:p>
      </dgm:t>
    </dgm:pt>
    <dgm:pt modelId="{75BAB8FD-5685-4A21-A1CC-AC4020441803}" type="parTrans" cxnId="{663BC160-B896-4845-9A8B-814170166F38}">
      <dgm:prSet/>
      <dgm:spPr/>
      <dgm:t>
        <a:bodyPr/>
        <a:lstStyle/>
        <a:p>
          <a:endParaRPr lang="es-MX"/>
        </a:p>
      </dgm:t>
    </dgm:pt>
    <dgm:pt modelId="{5FAE76A5-2765-4D11-99ED-FC1CE65C057E}" type="sibTrans" cxnId="{663BC160-B896-4845-9A8B-814170166F38}">
      <dgm:prSet/>
      <dgm:spPr/>
      <dgm:t>
        <a:bodyPr/>
        <a:lstStyle/>
        <a:p>
          <a:endParaRPr lang="es-MX"/>
        </a:p>
      </dgm:t>
    </dgm:pt>
    <dgm:pt modelId="{8C453077-349A-4F50-8682-17B664DCA7BD}">
      <dgm:prSet/>
      <dgm:spPr/>
      <dgm:t>
        <a:bodyPr/>
        <a:lstStyle/>
        <a:p>
          <a:r>
            <a:rPr lang="es-MX" dirty="0" smtClean="0"/>
            <a:t>Ion Amonio</a:t>
          </a:r>
          <a:endParaRPr lang="es-MX" dirty="0"/>
        </a:p>
      </dgm:t>
    </dgm:pt>
    <dgm:pt modelId="{0BAC2D3E-6B0E-4A61-B405-63F3BA8E0853}" type="parTrans" cxnId="{46002097-F018-4209-B28F-2426786BD4D8}">
      <dgm:prSet/>
      <dgm:spPr/>
      <dgm:t>
        <a:bodyPr/>
        <a:lstStyle/>
        <a:p>
          <a:endParaRPr lang="es-MX"/>
        </a:p>
      </dgm:t>
    </dgm:pt>
    <dgm:pt modelId="{75DE9292-7900-43E2-95D9-F5F275D7C7C6}" type="sibTrans" cxnId="{46002097-F018-4209-B28F-2426786BD4D8}">
      <dgm:prSet/>
      <dgm:spPr/>
      <dgm:t>
        <a:bodyPr/>
        <a:lstStyle/>
        <a:p>
          <a:endParaRPr lang="es-MX"/>
        </a:p>
      </dgm:t>
    </dgm:pt>
    <dgm:pt modelId="{197B9AB4-ACEE-4489-8241-A26224C6659E}" type="pres">
      <dgm:prSet presAssocID="{D0C44069-F341-4A8D-98B4-B32761A2F148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0EE36E55-C95E-4A16-A0FB-1ECB741D4093}" type="pres">
      <dgm:prSet presAssocID="{CE6C22CF-B226-4487-B42C-AD910974061E}" presName="posSpace" presStyleCnt="0"/>
      <dgm:spPr/>
    </dgm:pt>
    <dgm:pt modelId="{8C7EC5A0-408B-4B90-A4AB-B9BDA0EC5CD6}" type="pres">
      <dgm:prSet presAssocID="{CE6C22CF-B226-4487-B42C-AD910974061E}" presName="vertFlow" presStyleCnt="0"/>
      <dgm:spPr/>
    </dgm:pt>
    <dgm:pt modelId="{FE03D267-0B8C-42DB-8331-C8C172FDD5DA}" type="pres">
      <dgm:prSet presAssocID="{CE6C22CF-B226-4487-B42C-AD910974061E}" presName="topSpace" presStyleCnt="0"/>
      <dgm:spPr/>
    </dgm:pt>
    <dgm:pt modelId="{55771DA4-0074-47B5-9848-7052630A2AB6}" type="pres">
      <dgm:prSet presAssocID="{CE6C22CF-B226-4487-B42C-AD910974061E}" presName="firstComp" presStyleCnt="0"/>
      <dgm:spPr/>
    </dgm:pt>
    <dgm:pt modelId="{44678D8D-65F1-49EC-8529-3EF705A584BE}" type="pres">
      <dgm:prSet presAssocID="{CE6C22CF-B226-4487-B42C-AD910974061E}" presName="firstChild" presStyleLbl="bgAccFollowNode1" presStyleIdx="0" presStyleCnt="3"/>
      <dgm:spPr/>
      <dgm:t>
        <a:bodyPr/>
        <a:lstStyle/>
        <a:p>
          <a:endParaRPr lang="es-MX"/>
        </a:p>
      </dgm:t>
    </dgm:pt>
    <dgm:pt modelId="{BDD9854B-6F0C-413A-82E9-81A358DA0966}" type="pres">
      <dgm:prSet presAssocID="{CE6C22CF-B226-4487-B42C-AD910974061E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181DC8A-2F8F-428C-BFE9-B34EB01E741F}" type="pres">
      <dgm:prSet presAssocID="{CE6C22CF-B226-4487-B42C-AD910974061E}" presName="negSpace" presStyleCnt="0"/>
      <dgm:spPr/>
    </dgm:pt>
    <dgm:pt modelId="{5677BDA7-11BF-417E-851D-214E87B5E7B1}" type="pres">
      <dgm:prSet presAssocID="{CE6C22CF-B226-4487-B42C-AD910974061E}" presName="circle" presStyleLbl="node1" presStyleIdx="0" presStyleCnt="3"/>
      <dgm:spPr/>
      <dgm:t>
        <a:bodyPr/>
        <a:lstStyle/>
        <a:p>
          <a:endParaRPr lang="es-MX"/>
        </a:p>
      </dgm:t>
    </dgm:pt>
    <dgm:pt modelId="{8FCDBE8D-77BE-483B-A8D8-12EBBAFE89C9}" type="pres">
      <dgm:prSet presAssocID="{85C0179B-BD80-4B52-89B5-BA86DE6776F0}" presName="transSpace" presStyleCnt="0"/>
      <dgm:spPr/>
    </dgm:pt>
    <dgm:pt modelId="{E5D57056-9A5C-4370-8245-D4D0C82EA4F8}" type="pres">
      <dgm:prSet presAssocID="{BC4580C6-9B64-43BA-A172-4BE5C09626D7}" presName="posSpace" presStyleCnt="0"/>
      <dgm:spPr/>
    </dgm:pt>
    <dgm:pt modelId="{D025E93C-75C0-44DF-8B2E-2622B2FCA811}" type="pres">
      <dgm:prSet presAssocID="{BC4580C6-9B64-43BA-A172-4BE5C09626D7}" presName="vertFlow" presStyleCnt="0"/>
      <dgm:spPr/>
    </dgm:pt>
    <dgm:pt modelId="{5508583E-13AC-4B12-8D53-67975088B767}" type="pres">
      <dgm:prSet presAssocID="{BC4580C6-9B64-43BA-A172-4BE5C09626D7}" presName="topSpace" presStyleCnt="0"/>
      <dgm:spPr/>
    </dgm:pt>
    <dgm:pt modelId="{BC267195-2C78-4E65-8D9E-603500DFA20A}" type="pres">
      <dgm:prSet presAssocID="{BC4580C6-9B64-43BA-A172-4BE5C09626D7}" presName="firstComp" presStyleCnt="0"/>
      <dgm:spPr/>
    </dgm:pt>
    <dgm:pt modelId="{28486ABE-1952-4B8B-A817-CED89EB0D3AE}" type="pres">
      <dgm:prSet presAssocID="{BC4580C6-9B64-43BA-A172-4BE5C09626D7}" presName="firstChild" presStyleLbl="bgAccFollowNode1" presStyleIdx="1" presStyleCnt="3"/>
      <dgm:spPr/>
      <dgm:t>
        <a:bodyPr/>
        <a:lstStyle/>
        <a:p>
          <a:endParaRPr lang="es-MX"/>
        </a:p>
      </dgm:t>
    </dgm:pt>
    <dgm:pt modelId="{679797A5-259D-4146-B0DD-0BEC2F7217A5}" type="pres">
      <dgm:prSet presAssocID="{BC4580C6-9B64-43BA-A172-4BE5C09626D7}" presName="first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5A1BF62-AB37-467C-82B9-F36665CEF286}" type="pres">
      <dgm:prSet presAssocID="{BC4580C6-9B64-43BA-A172-4BE5C09626D7}" presName="negSpace" presStyleCnt="0"/>
      <dgm:spPr/>
    </dgm:pt>
    <dgm:pt modelId="{F4125EDB-8116-4769-85EB-20D1CBB22BA1}" type="pres">
      <dgm:prSet presAssocID="{BC4580C6-9B64-43BA-A172-4BE5C09626D7}" presName="circle" presStyleLbl="node1" presStyleIdx="1" presStyleCnt="3"/>
      <dgm:spPr/>
      <dgm:t>
        <a:bodyPr/>
        <a:lstStyle/>
        <a:p>
          <a:endParaRPr lang="es-MX"/>
        </a:p>
      </dgm:t>
    </dgm:pt>
    <dgm:pt modelId="{A1086C94-19C5-45B4-BA6C-7D934B16B409}" type="pres">
      <dgm:prSet presAssocID="{81240C37-565C-46E3-BE48-009617D3AE30}" presName="transSpace" presStyleCnt="0"/>
      <dgm:spPr/>
    </dgm:pt>
    <dgm:pt modelId="{2A70E88D-A4AB-490B-B84F-82FF9CDAB77A}" type="pres">
      <dgm:prSet presAssocID="{3FA6FAB9-C4AF-49E8-ACD2-63776743EA5B}" presName="posSpace" presStyleCnt="0"/>
      <dgm:spPr/>
    </dgm:pt>
    <dgm:pt modelId="{8F57DC74-404A-40EF-9451-1B904C4F255E}" type="pres">
      <dgm:prSet presAssocID="{3FA6FAB9-C4AF-49E8-ACD2-63776743EA5B}" presName="vertFlow" presStyleCnt="0"/>
      <dgm:spPr/>
    </dgm:pt>
    <dgm:pt modelId="{B0B465B5-15EF-4B1D-8BA5-3A4E25BB0BE4}" type="pres">
      <dgm:prSet presAssocID="{3FA6FAB9-C4AF-49E8-ACD2-63776743EA5B}" presName="topSpace" presStyleCnt="0"/>
      <dgm:spPr/>
    </dgm:pt>
    <dgm:pt modelId="{BA2157DB-1E9D-4CA8-97A3-2E42F6FAEA60}" type="pres">
      <dgm:prSet presAssocID="{3FA6FAB9-C4AF-49E8-ACD2-63776743EA5B}" presName="firstComp" presStyleCnt="0"/>
      <dgm:spPr/>
    </dgm:pt>
    <dgm:pt modelId="{AC1BF1D5-7F78-4E84-836B-C828B5CF9883}" type="pres">
      <dgm:prSet presAssocID="{3FA6FAB9-C4AF-49E8-ACD2-63776743EA5B}" presName="firstChild" presStyleLbl="bgAccFollowNode1" presStyleIdx="2" presStyleCnt="3"/>
      <dgm:spPr/>
      <dgm:t>
        <a:bodyPr/>
        <a:lstStyle/>
        <a:p>
          <a:endParaRPr lang="es-MX"/>
        </a:p>
      </dgm:t>
    </dgm:pt>
    <dgm:pt modelId="{68000103-0CD6-4284-B542-A5F44F8ACACA}" type="pres">
      <dgm:prSet presAssocID="{3FA6FAB9-C4AF-49E8-ACD2-63776743EA5B}" presName="first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A03D94C-1356-42E2-BA75-DF9DCC744636}" type="pres">
      <dgm:prSet presAssocID="{3FA6FAB9-C4AF-49E8-ACD2-63776743EA5B}" presName="negSpace" presStyleCnt="0"/>
      <dgm:spPr/>
    </dgm:pt>
    <dgm:pt modelId="{AB04C3C5-4165-4B6C-B3BF-5CADB27F16D0}" type="pres">
      <dgm:prSet presAssocID="{3FA6FAB9-C4AF-49E8-ACD2-63776743EA5B}" presName="circle" presStyleLbl="node1" presStyleIdx="2" presStyleCnt="3"/>
      <dgm:spPr/>
      <dgm:t>
        <a:bodyPr/>
        <a:lstStyle/>
        <a:p>
          <a:endParaRPr lang="es-MX"/>
        </a:p>
      </dgm:t>
    </dgm:pt>
  </dgm:ptLst>
  <dgm:cxnLst>
    <dgm:cxn modelId="{46002097-F018-4209-B28F-2426786BD4D8}" srcId="{3FA6FAB9-C4AF-49E8-ACD2-63776743EA5B}" destId="{8C453077-349A-4F50-8682-17B664DCA7BD}" srcOrd="0" destOrd="0" parTransId="{0BAC2D3E-6B0E-4A61-B405-63F3BA8E0853}" sibTransId="{75DE9292-7900-43E2-95D9-F5F275D7C7C6}"/>
    <dgm:cxn modelId="{C0E90108-F59D-4CDF-AF8F-57B9207E9608}" srcId="{CE6C22CF-B226-4487-B42C-AD910974061E}" destId="{F8D3982A-4BEA-4B39-BE00-9F44A9A6E9A1}" srcOrd="0" destOrd="0" parTransId="{5209E3BD-4445-4225-A91D-5F4C63BDACC7}" sibTransId="{4B09A7F5-817C-475A-90D7-70D7241BAF53}"/>
    <dgm:cxn modelId="{480D3CAF-F49E-4E45-888E-1ECD9607F696}" srcId="{D0C44069-F341-4A8D-98B4-B32761A2F148}" destId="{BC4580C6-9B64-43BA-A172-4BE5C09626D7}" srcOrd="1" destOrd="0" parTransId="{531D2824-7405-45E7-9E00-BEA9D6B14F43}" sibTransId="{81240C37-565C-46E3-BE48-009617D3AE30}"/>
    <dgm:cxn modelId="{7813E2EA-0D9B-44D0-9F40-4B4FBACAC849}" type="presOf" srcId="{3FA6FAB9-C4AF-49E8-ACD2-63776743EA5B}" destId="{AB04C3C5-4165-4B6C-B3BF-5CADB27F16D0}" srcOrd="0" destOrd="0" presId="urn:microsoft.com/office/officeart/2005/8/layout/hList9"/>
    <dgm:cxn modelId="{70353043-8E46-4942-9BD3-EC43F10D0DC2}" type="presOf" srcId="{8C453077-349A-4F50-8682-17B664DCA7BD}" destId="{68000103-0CD6-4284-B542-A5F44F8ACACA}" srcOrd="1" destOrd="0" presId="urn:microsoft.com/office/officeart/2005/8/layout/hList9"/>
    <dgm:cxn modelId="{31D7F0A0-9A77-4423-B529-7AFBCCC94F27}" srcId="{D0C44069-F341-4A8D-98B4-B32761A2F148}" destId="{CE6C22CF-B226-4487-B42C-AD910974061E}" srcOrd="0" destOrd="0" parTransId="{99671890-EEAF-45EF-B2AC-600C64A30849}" sibTransId="{85C0179B-BD80-4B52-89B5-BA86DE6776F0}"/>
    <dgm:cxn modelId="{2B04E1F1-8931-43F3-8A14-7388BF43DBEB}" type="presOf" srcId="{D0C44069-F341-4A8D-98B4-B32761A2F148}" destId="{197B9AB4-ACEE-4489-8241-A26224C6659E}" srcOrd="0" destOrd="0" presId="urn:microsoft.com/office/officeart/2005/8/layout/hList9"/>
    <dgm:cxn modelId="{7496ABDC-E791-47DA-B40A-8E356028B2D2}" type="presOf" srcId="{CC156A7D-6E22-4C8E-A919-CC09E8E4B303}" destId="{28486ABE-1952-4B8B-A817-CED89EB0D3AE}" srcOrd="0" destOrd="0" presId="urn:microsoft.com/office/officeart/2005/8/layout/hList9"/>
    <dgm:cxn modelId="{3650A700-5CE6-4C7E-B00F-4F7C11642EFA}" type="presOf" srcId="{BC4580C6-9B64-43BA-A172-4BE5C09626D7}" destId="{F4125EDB-8116-4769-85EB-20D1CBB22BA1}" srcOrd="0" destOrd="0" presId="urn:microsoft.com/office/officeart/2005/8/layout/hList9"/>
    <dgm:cxn modelId="{BAF3E916-5399-4383-BAEC-01291F8F4264}" type="presOf" srcId="{8C453077-349A-4F50-8682-17B664DCA7BD}" destId="{AC1BF1D5-7F78-4E84-836B-C828B5CF9883}" srcOrd="0" destOrd="0" presId="urn:microsoft.com/office/officeart/2005/8/layout/hList9"/>
    <dgm:cxn modelId="{31F6F30A-74E5-4BEA-BA8B-2BBD2F985130}" type="presOf" srcId="{F8D3982A-4BEA-4B39-BE00-9F44A9A6E9A1}" destId="{44678D8D-65F1-49EC-8529-3EF705A584BE}" srcOrd="0" destOrd="0" presId="urn:microsoft.com/office/officeart/2005/8/layout/hList9"/>
    <dgm:cxn modelId="{663BC160-B896-4845-9A8B-814170166F38}" srcId="{BC4580C6-9B64-43BA-A172-4BE5C09626D7}" destId="{CC156A7D-6E22-4C8E-A919-CC09E8E4B303}" srcOrd="0" destOrd="0" parTransId="{75BAB8FD-5685-4A21-A1CC-AC4020441803}" sibTransId="{5FAE76A5-2765-4D11-99ED-FC1CE65C057E}"/>
    <dgm:cxn modelId="{06428426-EEBA-4620-9722-331FE8E6FE84}" type="presOf" srcId="{CE6C22CF-B226-4487-B42C-AD910974061E}" destId="{5677BDA7-11BF-417E-851D-214E87B5E7B1}" srcOrd="0" destOrd="0" presId="urn:microsoft.com/office/officeart/2005/8/layout/hList9"/>
    <dgm:cxn modelId="{8988981F-2BAD-481F-8485-9E204C916BE8}" srcId="{D0C44069-F341-4A8D-98B4-B32761A2F148}" destId="{3FA6FAB9-C4AF-49E8-ACD2-63776743EA5B}" srcOrd="2" destOrd="0" parTransId="{73A0BB8A-A217-41E9-8C52-E47A967247B9}" sibTransId="{3B3FFDB9-64C4-460C-B10D-B3DD0AD7EAD9}"/>
    <dgm:cxn modelId="{F50B0775-EDAD-44A1-B453-0BCD1F4C4B39}" type="presOf" srcId="{CC156A7D-6E22-4C8E-A919-CC09E8E4B303}" destId="{679797A5-259D-4146-B0DD-0BEC2F7217A5}" srcOrd="1" destOrd="0" presId="urn:microsoft.com/office/officeart/2005/8/layout/hList9"/>
    <dgm:cxn modelId="{3B0A9B05-37BA-4796-8C02-56F5E56DCF9B}" type="presOf" srcId="{F8D3982A-4BEA-4B39-BE00-9F44A9A6E9A1}" destId="{BDD9854B-6F0C-413A-82E9-81A358DA0966}" srcOrd="1" destOrd="0" presId="urn:microsoft.com/office/officeart/2005/8/layout/hList9"/>
    <dgm:cxn modelId="{F81E7A03-7FD3-4740-B4A4-FBDF249DD62A}" type="presParOf" srcId="{197B9AB4-ACEE-4489-8241-A26224C6659E}" destId="{0EE36E55-C95E-4A16-A0FB-1ECB741D4093}" srcOrd="0" destOrd="0" presId="urn:microsoft.com/office/officeart/2005/8/layout/hList9"/>
    <dgm:cxn modelId="{B9E37364-9B99-4781-9013-6E87889DC101}" type="presParOf" srcId="{197B9AB4-ACEE-4489-8241-A26224C6659E}" destId="{8C7EC5A0-408B-4B90-A4AB-B9BDA0EC5CD6}" srcOrd="1" destOrd="0" presId="urn:microsoft.com/office/officeart/2005/8/layout/hList9"/>
    <dgm:cxn modelId="{0B0CA7BF-3CFA-4EC6-A92D-2531EA6C4F54}" type="presParOf" srcId="{8C7EC5A0-408B-4B90-A4AB-B9BDA0EC5CD6}" destId="{FE03D267-0B8C-42DB-8331-C8C172FDD5DA}" srcOrd="0" destOrd="0" presId="urn:microsoft.com/office/officeart/2005/8/layout/hList9"/>
    <dgm:cxn modelId="{C1C32E91-8F58-4DE3-9212-9E5C9ABE27C7}" type="presParOf" srcId="{8C7EC5A0-408B-4B90-A4AB-B9BDA0EC5CD6}" destId="{55771DA4-0074-47B5-9848-7052630A2AB6}" srcOrd="1" destOrd="0" presId="urn:microsoft.com/office/officeart/2005/8/layout/hList9"/>
    <dgm:cxn modelId="{1AA90F55-3493-4CFE-B947-40968A6612E7}" type="presParOf" srcId="{55771DA4-0074-47B5-9848-7052630A2AB6}" destId="{44678D8D-65F1-49EC-8529-3EF705A584BE}" srcOrd="0" destOrd="0" presId="urn:microsoft.com/office/officeart/2005/8/layout/hList9"/>
    <dgm:cxn modelId="{AF7E6D53-3733-4747-9ACE-B16F817D2F63}" type="presParOf" srcId="{55771DA4-0074-47B5-9848-7052630A2AB6}" destId="{BDD9854B-6F0C-413A-82E9-81A358DA0966}" srcOrd="1" destOrd="0" presId="urn:microsoft.com/office/officeart/2005/8/layout/hList9"/>
    <dgm:cxn modelId="{E3862744-7ED1-44E1-AD03-E268EF866891}" type="presParOf" srcId="{197B9AB4-ACEE-4489-8241-A26224C6659E}" destId="{0181DC8A-2F8F-428C-BFE9-B34EB01E741F}" srcOrd="2" destOrd="0" presId="urn:microsoft.com/office/officeart/2005/8/layout/hList9"/>
    <dgm:cxn modelId="{2B508E65-FF05-480F-A9E6-064E38199E53}" type="presParOf" srcId="{197B9AB4-ACEE-4489-8241-A26224C6659E}" destId="{5677BDA7-11BF-417E-851D-214E87B5E7B1}" srcOrd="3" destOrd="0" presId="urn:microsoft.com/office/officeart/2005/8/layout/hList9"/>
    <dgm:cxn modelId="{BCD8122B-0A75-4279-AB83-E964B6CC8D1A}" type="presParOf" srcId="{197B9AB4-ACEE-4489-8241-A26224C6659E}" destId="{8FCDBE8D-77BE-483B-A8D8-12EBBAFE89C9}" srcOrd="4" destOrd="0" presId="urn:microsoft.com/office/officeart/2005/8/layout/hList9"/>
    <dgm:cxn modelId="{FE79969A-4012-4A10-AEA1-07A7A01BFF5A}" type="presParOf" srcId="{197B9AB4-ACEE-4489-8241-A26224C6659E}" destId="{E5D57056-9A5C-4370-8245-D4D0C82EA4F8}" srcOrd="5" destOrd="0" presId="urn:microsoft.com/office/officeart/2005/8/layout/hList9"/>
    <dgm:cxn modelId="{E701866E-9000-40CA-83B6-88B60D02C60D}" type="presParOf" srcId="{197B9AB4-ACEE-4489-8241-A26224C6659E}" destId="{D025E93C-75C0-44DF-8B2E-2622B2FCA811}" srcOrd="6" destOrd="0" presId="urn:microsoft.com/office/officeart/2005/8/layout/hList9"/>
    <dgm:cxn modelId="{11AB8113-8B38-4071-9045-A3BCAA57A166}" type="presParOf" srcId="{D025E93C-75C0-44DF-8B2E-2622B2FCA811}" destId="{5508583E-13AC-4B12-8D53-67975088B767}" srcOrd="0" destOrd="0" presId="urn:microsoft.com/office/officeart/2005/8/layout/hList9"/>
    <dgm:cxn modelId="{A3C33E65-540F-4A4A-9259-11E5B3732DFB}" type="presParOf" srcId="{D025E93C-75C0-44DF-8B2E-2622B2FCA811}" destId="{BC267195-2C78-4E65-8D9E-603500DFA20A}" srcOrd="1" destOrd="0" presId="urn:microsoft.com/office/officeart/2005/8/layout/hList9"/>
    <dgm:cxn modelId="{957AEE71-A22C-41BC-ACAB-753FAAC78DEE}" type="presParOf" srcId="{BC267195-2C78-4E65-8D9E-603500DFA20A}" destId="{28486ABE-1952-4B8B-A817-CED89EB0D3AE}" srcOrd="0" destOrd="0" presId="urn:microsoft.com/office/officeart/2005/8/layout/hList9"/>
    <dgm:cxn modelId="{829F4114-CEC0-4C44-9B49-4EF59E3E7F7D}" type="presParOf" srcId="{BC267195-2C78-4E65-8D9E-603500DFA20A}" destId="{679797A5-259D-4146-B0DD-0BEC2F7217A5}" srcOrd="1" destOrd="0" presId="urn:microsoft.com/office/officeart/2005/8/layout/hList9"/>
    <dgm:cxn modelId="{D98CF540-57FC-4A35-820C-E2406809917E}" type="presParOf" srcId="{197B9AB4-ACEE-4489-8241-A26224C6659E}" destId="{E5A1BF62-AB37-467C-82B9-F36665CEF286}" srcOrd="7" destOrd="0" presId="urn:microsoft.com/office/officeart/2005/8/layout/hList9"/>
    <dgm:cxn modelId="{B1BEF534-6116-4E2F-A7C5-B87F52688995}" type="presParOf" srcId="{197B9AB4-ACEE-4489-8241-A26224C6659E}" destId="{F4125EDB-8116-4769-85EB-20D1CBB22BA1}" srcOrd="8" destOrd="0" presId="urn:microsoft.com/office/officeart/2005/8/layout/hList9"/>
    <dgm:cxn modelId="{2F4BBD9B-D059-4F13-BF0C-A3D7D486963B}" type="presParOf" srcId="{197B9AB4-ACEE-4489-8241-A26224C6659E}" destId="{A1086C94-19C5-45B4-BA6C-7D934B16B409}" srcOrd="9" destOrd="0" presId="urn:microsoft.com/office/officeart/2005/8/layout/hList9"/>
    <dgm:cxn modelId="{889BB3C2-EC96-410B-8A27-A996F50892F6}" type="presParOf" srcId="{197B9AB4-ACEE-4489-8241-A26224C6659E}" destId="{2A70E88D-A4AB-490B-B84F-82FF9CDAB77A}" srcOrd="10" destOrd="0" presId="urn:microsoft.com/office/officeart/2005/8/layout/hList9"/>
    <dgm:cxn modelId="{BBBFD3CB-8373-406D-A423-BD03AA99DEE3}" type="presParOf" srcId="{197B9AB4-ACEE-4489-8241-A26224C6659E}" destId="{8F57DC74-404A-40EF-9451-1B904C4F255E}" srcOrd="11" destOrd="0" presId="urn:microsoft.com/office/officeart/2005/8/layout/hList9"/>
    <dgm:cxn modelId="{DEA54EC2-A4E8-4938-8D88-74086814F63A}" type="presParOf" srcId="{8F57DC74-404A-40EF-9451-1B904C4F255E}" destId="{B0B465B5-15EF-4B1D-8BA5-3A4E25BB0BE4}" srcOrd="0" destOrd="0" presId="urn:microsoft.com/office/officeart/2005/8/layout/hList9"/>
    <dgm:cxn modelId="{E7A98A40-06AF-40BA-B9C1-57BBAA921FA7}" type="presParOf" srcId="{8F57DC74-404A-40EF-9451-1B904C4F255E}" destId="{BA2157DB-1E9D-4CA8-97A3-2E42F6FAEA60}" srcOrd="1" destOrd="0" presId="urn:microsoft.com/office/officeart/2005/8/layout/hList9"/>
    <dgm:cxn modelId="{FA572117-10D0-47AC-ABA2-DF7AB2FE6E6E}" type="presParOf" srcId="{BA2157DB-1E9D-4CA8-97A3-2E42F6FAEA60}" destId="{AC1BF1D5-7F78-4E84-836B-C828B5CF9883}" srcOrd="0" destOrd="0" presId="urn:microsoft.com/office/officeart/2005/8/layout/hList9"/>
    <dgm:cxn modelId="{704C4E34-F255-44E7-BAD5-B6E019B4B065}" type="presParOf" srcId="{BA2157DB-1E9D-4CA8-97A3-2E42F6FAEA60}" destId="{68000103-0CD6-4284-B542-A5F44F8ACACA}" srcOrd="1" destOrd="0" presId="urn:microsoft.com/office/officeart/2005/8/layout/hList9"/>
    <dgm:cxn modelId="{5241198E-2E0E-47B7-9864-6C8D9DAE8B0F}" type="presParOf" srcId="{197B9AB4-ACEE-4489-8241-A26224C6659E}" destId="{8A03D94C-1356-42E2-BA75-DF9DCC744636}" srcOrd="12" destOrd="0" presId="urn:microsoft.com/office/officeart/2005/8/layout/hList9"/>
    <dgm:cxn modelId="{B38BFE50-E1B8-4287-BADA-60FFE56545A4}" type="presParOf" srcId="{197B9AB4-ACEE-4489-8241-A26224C6659E}" destId="{AB04C3C5-4165-4B6C-B3BF-5CADB27F16D0}" srcOrd="1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1FDD02-107E-4E21-ADBD-39FBB8E3DE9D}">
      <dsp:nvSpPr>
        <dsp:cNvPr id="0" name=""/>
        <dsp:cNvSpPr/>
      </dsp:nvSpPr>
      <dsp:spPr>
        <a:xfrm rot="10800000">
          <a:off x="2056383" y="291"/>
          <a:ext cx="7110342" cy="106173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8193" tIns="80010" rIns="149352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>
              <a:latin typeface="+mn-lt"/>
              <a:cs typeface="+mn-cs"/>
            </a:rPr>
            <a:t>Durante una reacción química, los protones de un átomo permanecen iguales, pero se pueden ganar o perder electrones.</a:t>
          </a:r>
          <a:endParaRPr lang="es-MX" sz="2100" kern="1200" dirty="0"/>
        </a:p>
      </dsp:txBody>
      <dsp:txXfrm rot="10800000">
        <a:off x="2321815" y="291"/>
        <a:ext cx="6844910" cy="1061730"/>
      </dsp:txXfrm>
    </dsp:sp>
    <dsp:sp modelId="{A575AADC-02DC-4986-8B23-4D7DC80E3955}">
      <dsp:nvSpPr>
        <dsp:cNvPr id="0" name=""/>
        <dsp:cNvSpPr/>
      </dsp:nvSpPr>
      <dsp:spPr>
        <a:xfrm>
          <a:off x="1525518" y="291"/>
          <a:ext cx="1061730" cy="106173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2DCC21-2D23-4107-BFC9-CF709F1B0723}">
      <dsp:nvSpPr>
        <dsp:cNvPr id="0" name=""/>
        <dsp:cNvSpPr/>
      </dsp:nvSpPr>
      <dsp:spPr>
        <a:xfrm rot="10800000">
          <a:off x="2056383" y="1327454"/>
          <a:ext cx="7110342" cy="106173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8193" tIns="80010" rIns="149352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>
              <a:latin typeface="+mn-lt"/>
              <a:cs typeface="+mn-cs"/>
            </a:rPr>
            <a:t>Cuando esto sucede se ha formado un </a:t>
          </a:r>
          <a:r>
            <a:rPr lang="es-MX" sz="2100" b="1" kern="1200" dirty="0" smtClean="0">
              <a:latin typeface="+mn-lt"/>
              <a:cs typeface="+mn-cs"/>
            </a:rPr>
            <a:t>Ion</a:t>
          </a:r>
          <a:r>
            <a:rPr lang="es-MX" sz="2100" kern="1200" dirty="0" smtClean="0">
              <a:latin typeface="+mn-lt"/>
              <a:cs typeface="+mn-cs"/>
            </a:rPr>
            <a:t>. </a:t>
          </a:r>
          <a:endParaRPr lang="es-MX" sz="2100" kern="1200" dirty="0"/>
        </a:p>
      </dsp:txBody>
      <dsp:txXfrm rot="10800000">
        <a:off x="2321815" y="1327454"/>
        <a:ext cx="6844910" cy="1061730"/>
      </dsp:txXfrm>
    </dsp:sp>
    <dsp:sp modelId="{EF95E0D7-9347-429E-8EFE-72313C14B301}">
      <dsp:nvSpPr>
        <dsp:cNvPr id="0" name=""/>
        <dsp:cNvSpPr/>
      </dsp:nvSpPr>
      <dsp:spPr>
        <a:xfrm>
          <a:off x="1525518" y="1327454"/>
          <a:ext cx="1061730" cy="106173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6EE842-7617-4E0E-9EC7-CF18896BB707}">
      <dsp:nvSpPr>
        <dsp:cNvPr id="0" name=""/>
        <dsp:cNvSpPr/>
      </dsp:nvSpPr>
      <dsp:spPr>
        <a:xfrm rot="16200000">
          <a:off x="0" y="2153832"/>
          <a:ext cx="2902148" cy="2902148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b="0" kern="1200" dirty="0" smtClean="0"/>
            <a:t>Monoatómicos</a:t>
          </a:r>
          <a:endParaRPr lang="es-MX" sz="2600" b="0" kern="1200" dirty="0"/>
        </a:p>
      </dsp:txBody>
      <dsp:txXfrm rot="5400000">
        <a:off x="507876" y="2879369"/>
        <a:ext cx="2394272" cy="1451074"/>
      </dsp:txXfrm>
    </dsp:sp>
    <dsp:sp modelId="{71A2B209-049A-4A4B-843D-30E9EFCA2D63}">
      <dsp:nvSpPr>
        <dsp:cNvPr id="0" name=""/>
        <dsp:cNvSpPr/>
      </dsp:nvSpPr>
      <dsp:spPr>
        <a:xfrm rot="5400000">
          <a:off x="3193851" y="2009800"/>
          <a:ext cx="2902148" cy="2902148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b="0" kern="1200" dirty="0" smtClean="0"/>
            <a:t>Poliatómicos</a:t>
          </a:r>
          <a:endParaRPr lang="es-MX" sz="2600" b="0" kern="1200" dirty="0"/>
        </a:p>
      </dsp:txBody>
      <dsp:txXfrm rot="-5400000">
        <a:off x="3193851" y="2735337"/>
        <a:ext cx="2394272" cy="14510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CDF0F6-0EDD-4435-917C-BD24D635938F}">
      <dsp:nvSpPr>
        <dsp:cNvPr id="0" name=""/>
        <dsp:cNvSpPr/>
      </dsp:nvSpPr>
      <dsp:spPr>
        <a:xfrm>
          <a:off x="1290" y="582392"/>
          <a:ext cx="1444776" cy="557683"/>
        </a:xfrm>
        <a:prstGeom prst="chevron">
          <a:avLst>
            <a:gd name="adj" fmla="val 4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19C550-1E50-4F79-BC86-A42D24F0F5FC}">
      <dsp:nvSpPr>
        <dsp:cNvPr id="0" name=""/>
        <dsp:cNvSpPr/>
      </dsp:nvSpPr>
      <dsp:spPr>
        <a:xfrm>
          <a:off x="386564" y="721813"/>
          <a:ext cx="1220033" cy="55768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Mg</a:t>
          </a:r>
          <a:r>
            <a:rPr lang="es-MX" sz="1800" kern="1200" baseline="30000" dirty="0" smtClean="0"/>
            <a:t>2+</a:t>
          </a:r>
          <a:endParaRPr lang="es-MX" sz="1800" kern="1200" baseline="30000" dirty="0"/>
        </a:p>
      </dsp:txBody>
      <dsp:txXfrm>
        <a:off x="402898" y="738147"/>
        <a:ext cx="1187365" cy="525015"/>
      </dsp:txXfrm>
    </dsp:sp>
    <dsp:sp modelId="{57CFA2C4-5907-46F2-852D-DEFC8512DBE4}">
      <dsp:nvSpPr>
        <dsp:cNvPr id="0" name=""/>
        <dsp:cNvSpPr/>
      </dsp:nvSpPr>
      <dsp:spPr>
        <a:xfrm>
          <a:off x="1651546" y="582392"/>
          <a:ext cx="1444776" cy="557683"/>
        </a:xfrm>
        <a:prstGeom prst="chevron">
          <a:avLst>
            <a:gd name="adj" fmla="val 4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0109B7-DF8A-47C5-A0D4-69AD79A16176}">
      <dsp:nvSpPr>
        <dsp:cNvPr id="0" name=""/>
        <dsp:cNvSpPr/>
      </dsp:nvSpPr>
      <dsp:spPr>
        <a:xfrm>
          <a:off x="2036820" y="721813"/>
          <a:ext cx="1220033" cy="55768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Fe</a:t>
          </a:r>
          <a:r>
            <a:rPr lang="es-MX" sz="1800" kern="1200" baseline="30000" dirty="0" smtClean="0"/>
            <a:t>3+</a:t>
          </a:r>
          <a:endParaRPr lang="es-MX" sz="1800" kern="1200" dirty="0"/>
        </a:p>
      </dsp:txBody>
      <dsp:txXfrm>
        <a:off x="2053154" y="738147"/>
        <a:ext cx="1187365" cy="525015"/>
      </dsp:txXfrm>
    </dsp:sp>
    <dsp:sp modelId="{5F079AFC-59AA-4B46-B73E-5BF49B10AB01}">
      <dsp:nvSpPr>
        <dsp:cNvPr id="0" name=""/>
        <dsp:cNvSpPr/>
      </dsp:nvSpPr>
      <dsp:spPr>
        <a:xfrm>
          <a:off x="3301802" y="582392"/>
          <a:ext cx="1444776" cy="557683"/>
        </a:xfrm>
        <a:prstGeom prst="chevron">
          <a:avLst>
            <a:gd name="adj" fmla="val 4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9B87B9-60AC-456E-BE50-0E849D3DCC4D}">
      <dsp:nvSpPr>
        <dsp:cNvPr id="0" name=""/>
        <dsp:cNvSpPr/>
      </dsp:nvSpPr>
      <dsp:spPr>
        <a:xfrm>
          <a:off x="3687076" y="721813"/>
          <a:ext cx="1220033" cy="55768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err="1" smtClean="0"/>
            <a:t>Na</a:t>
          </a:r>
          <a:r>
            <a:rPr lang="es-MX" sz="1800" kern="1200" baseline="30000" dirty="0" smtClean="0"/>
            <a:t>-</a:t>
          </a:r>
          <a:endParaRPr lang="es-MX" sz="1800" kern="1200" dirty="0"/>
        </a:p>
      </dsp:txBody>
      <dsp:txXfrm>
        <a:off x="3703410" y="738147"/>
        <a:ext cx="1187365" cy="525015"/>
      </dsp:txXfrm>
    </dsp:sp>
    <dsp:sp modelId="{037DB7B4-CE0A-4B72-93E5-FC174F0DBB8C}">
      <dsp:nvSpPr>
        <dsp:cNvPr id="0" name=""/>
        <dsp:cNvSpPr/>
      </dsp:nvSpPr>
      <dsp:spPr>
        <a:xfrm>
          <a:off x="4952058" y="582392"/>
          <a:ext cx="1444776" cy="557683"/>
        </a:xfrm>
        <a:prstGeom prst="chevron">
          <a:avLst>
            <a:gd name="adj" fmla="val 4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92C2F0-7AA9-44D1-8ED3-99A9DAE79D9F}">
      <dsp:nvSpPr>
        <dsp:cNvPr id="0" name=""/>
        <dsp:cNvSpPr/>
      </dsp:nvSpPr>
      <dsp:spPr>
        <a:xfrm>
          <a:off x="5337331" y="721813"/>
          <a:ext cx="1220033" cy="55768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S</a:t>
          </a:r>
          <a:r>
            <a:rPr lang="es-MX" sz="1800" kern="1200" baseline="30000" dirty="0" smtClean="0"/>
            <a:t>2-</a:t>
          </a:r>
          <a:endParaRPr lang="es-MX" sz="1800" kern="1200" dirty="0"/>
        </a:p>
      </dsp:txBody>
      <dsp:txXfrm>
        <a:off x="5353665" y="738147"/>
        <a:ext cx="1187365" cy="525015"/>
      </dsp:txXfrm>
    </dsp:sp>
    <dsp:sp modelId="{B8481612-3972-4A52-A64F-91D0C94AB3C4}">
      <dsp:nvSpPr>
        <dsp:cNvPr id="0" name=""/>
        <dsp:cNvSpPr/>
      </dsp:nvSpPr>
      <dsp:spPr>
        <a:xfrm>
          <a:off x="6602314" y="582392"/>
          <a:ext cx="1444776" cy="557683"/>
        </a:xfrm>
        <a:prstGeom prst="chevron">
          <a:avLst>
            <a:gd name="adj" fmla="val 4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CBB634-7A2E-4104-B72B-331584D39547}">
      <dsp:nvSpPr>
        <dsp:cNvPr id="0" name=""/>
        <dsp:cNvSpPr/>
      </dsp:nvSpPr>
      <dsp:spPr>
        <a:xfrm>
          <a:off x="6987587" y="721813"/>
          <a:ext cx="1220033" cy="55768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N</a:t>
          </a:r>
          <a:r>
            <a:rPr lang="es-MX" sz="1800" kern="1200" baseline="30000" dirty="0" smtClean="0"/>
            <a:t>3-</a:t>
          </a:r>
          <a:endParaRPr lang="es-MX" sz="1800" kern="1200" dirty="0"/>
        </a:p>
      </dsp:txBody>
      <dsp:txXfrm>
        <a:off x="7003921" y="738147"/>
        <a:ext cx="1187365" cy="5250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678D8D-65F1-49EC-8529-3EF705A584BE}">
      <dsp:nvSpPr>
        <dsp:cNvPr id="0" name=""/>
        <dsp:cNvSpPr/>
      </dsp:nvSpPr>
      <dsp:spPr>
        <a:xfrm>
          <a:off x="806859" y="1037447"/>
          <a:ext cx="1511682" cy="1008292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6464" rIns="156464" bIns="156464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Ion Hidróxido</a:t>
          </a:r>
          <a:endParaRPr lang="es-MX" sz="2200" kern="1200" dirty="0"/>
        </a:p>
      </dsp:txBody>
      <dsp:txXfrm>
        <a:off x="1048728" y="1037447"/>
        <a:ext cx="1269813" cy="1008292"/>
      </dsp:txXfrm>
    </dsp:sp>
    <dsp:sp modelId="{5677BDA7-11BF-417E-851D-214E87B5E7B1}">
      <dsp:nvSpPr>
        <dsp:cNvPr id="0" name=""/>
        <dsp:cNvSpPr/>
      </dsp:nvSpPr>
      <dsp:spPr>
        <a:xfrm>
          <a:off x="628" y="634332"/>
          <a:ext cx="1007788" cy="1007788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700" kern="1200" dirty="0" smtClean="0"/>
            <a:t>OH</a:t>
          </a:r>
          <a:r>
            <a:rPr lang="es-MX" sz="3700" kern="1200" baseline="30000" dirty="0" smtClean="0"/>
            <a:t>-</a:t>
          </a:r>
          <a:endParaRPr lang="es-MX" sz="3700" kern="1200" baseline="30000" dirty="0"/>
        </a:p>
      </dsp:txBody>
      <dsp:txXfrm>
        <a:off x="148215" y="781919"/>
        <a:ext cx="712614" cy="712614"/>
      </dsp:txXfrm>
    </dsp:sp>
    <dsp:sp modelId="{28486ABE-1952-4B8B-A817-CED89EB0D3AE}">
      <dsp:nvSpPr>
        <dsp:cNvPr id="0" name=""/>
        <dsp:cNvSpPr/>
      </dsp:nvSpPr>
      <dsp:spPr>
        <a:xfrm>
          <a:off x="3326331" y="1037447"/>
          <a:ext cx="1511682" cy="1008292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6464" rIns="156464" bIns="156464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Ion Cianuro</a:t>
          </a:r>
          <a:endParaRPr lang="es-MX" sz="2200" kern="1200" dirty="0"/>
        </a:p>
      </dsp:txBody>
      <dsp:txXfrm>
        <a:off x="3568200" y="1037447"/>
        <a:ext cx="1269813" cy="1008292"/>
      </dsp:txXfrm>
    </dsp:sp>
    <dsp:sp modelId="{F4125EDB-8116-4769-85EB-20D1CBB22BA1}">
      <dsp:nvSpPr>
        <dsp:cNvPr id="0" name=""/>
        <dsp:cNvSpPr/>
      </dsp:nvSpPr>
      <dsp:spPr>
        <a:xfrm>
          <a:off x="2520100" y="634332"/>
          <a:ext cx="1007788" cy="1007788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700" kern="1200" dirty="0" smtClean="0"/>
            <a:t>CN</a:t>
          </a:r>
          <a:r>
            <a:rPr lang="es-MX" sz="3700" kern="1200" baseline="30000" dirty="0" smtClean="0"/>
            <a:t>-</a:t>
          </a:r>
          <a:endParaRPr lang="es-MX" sz="3700" kern="1200" dirty="0"/>
        </a:p>
      </dsp:txBody>
      <dsp:txXfrm>
        <a:off x="2667687" y="781919"/>
        <a:ext cx="712614" cy="712614"/>
      </dsp:txXfrm>
    </dsp:sp>
    <dsp:sp modelId="{AC1BF1D5-7F78-4E84-836B-C828B5CF9883}">
      <dsp:nvSpPr>
        <dsp:cNvPr id="0" name=""/>
        <dsp:cNvSpPr/>
      </dsp:nvSpPr>
      <dsp:spPr>
        <a:xfrm>
          <a:off x="5845802" y="1037447"/>
          <a:ext cx="1511682" cy="1008292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6464" rIns="156464" bIns="156464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Ion Amonio</a:t>
          </a:r>
          <a:endParaRPr lang="es-MX" sz="2200" kern="1200" dirty="0"/>
        </a:p>
      </dsp:txBody>
      <dsp:txXfrm>
        <a:off x="6087671" y="1037447"/>
        <a:ext cx="1269813" cy="1008292"/>
      </dsp:txXfrm>
    </dsp:sp>
    <dsp:sp modelId="{AB04C3C5-4165-4B6C-B3BF-5CADB27F16D0}">
      <dsp:nvSpPr>
        <dsp:cNvPr id="0" name=""/>
        <dsp:cNvSpPr/>
      </dsp:nvSpPr>
      <dsp:spPr>
        <a:xfrm>
          <a:off x="5039571" y="634332"/>
          <a:ext cx="1007788" cy="1007788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700" kern="1200" dirty="0">
              <a:noFill/>
            </a:rPr>
            <a:t> </a:t>
          </a:r>
        </a:p>
      </dsp:txBody>
      <dsp:txXfrm>
        <a:off x="5187158" y="781919"/>
        <a:ext cx="712614" cy="7126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Proceso cheurón destacado"/>
  <dgm:desc val="Se usa para mostrar pasos secuenciales en una tarea, un proceso o un flujo de trabajo, o bien para realzar el movimiento o la dirección. Funciona mejor con una cantidad mínima de texto de nivel 1 y 2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0EE3E-201F-451C-B224-EB5259B79FFB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5199-2890-472A-8EE5-DF4399436D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613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0EE3E-201F-451C-B224-EB5259B79FFB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5199-2890-472A-8EE5-DF4399436D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1532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0EE3E-201F-451C-B224-EB5259B79FFB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5199-2890-472A-8EE5-DF4399436D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0883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0EE3E-201F-451C-B224-EB5259B79FFB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5199-2890-472A-8EE5-DF4399436D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2695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0EE3E-201F-451C-B224-EB5259B79FFB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5199-2890-472A-8EE5-DF4399436D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9621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0EE3E-201F-451C-B224-EB5259B79FFB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5199-2890-472A-8EE5-DF4399436D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5127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0EE3E-201F-451C-B224-EB5259B79FFB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5199-2890-472A-8EE5-DF4399436D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3666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0EE3E-201F-451C-B224-EB5259B79FFB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5199-2890-472A-8EE5-DF4399436D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6515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0EE3E-201F-451C-B224-EB5259B79FFB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5199-2890-472A-8EE5-DF4399436D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8571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0EE3E-201F-451C-B224-EB5259B79FFB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5199-2890-472A-8EE5-DF4399436D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9218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0EE3E-201F-451C-B224-EB5259B79FFB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5199-2890-472A-8EE5-DF4399436D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988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0EE3E-201F-451C-B224-EB5259B79FFB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95199-2890-472A-8EE5-DF4399436DB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9279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36964" y="1912072"/>
            <a:ext cx="9144000" cy="2387600"/>
          </a:xfrm>
        </p:spPr>
        <p:txBody>
          <a:bodyPr/>
          <a:lstStyle/>
          <a:p>
            <a:r>
              <a:rPr lang="es-MX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IÓNES </a:t>
            </a:r>
            <a:br>
              <a:rPr lang="es-MX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92646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 txBox="1">
            <a:spLocks/>
          </p:cNvSpPr>
          <p:nvPr/>
        </p:nvSpPr>
        <p:spPr>
          <a:xfrm>
            <a:off x="2135188" y="836613"/>
            <a:ext cx="8261350" cy="1871662"/>
          </a:xfrm>
          <a:prstGeom prst="rect">
            <a:avLst/>
          </a:prstGeom>
        </p:spPr>
        <p:txBody>
          <a:bodyPr/>
          <a:lstStyle/>
          <a:p>
            <a:pPr marL="342900" indent="-342900" algn="just">
              <a:spcBef>
                <a:spcPct val="20000"/>
              </a:spcBef>
              <a:defRPr/>
            </a:pPr>
            <a:r>
              <a:rPr lang="es-MX" sz="2800" dirty="0"/>
              <a:t>   En </a:t>
            </a:r>
            <a:r>
              <a:rPr lang="es-MX" sz="2800" dirty="0"/>
              <a:t>base al número de átomos que puede formar un Ion, se clasifica en:</a:t>
            </a:r>
          </a:p>
          <a:p>
            <a:pPr marL="342900" indent="-342900" algn="just">
              <a:spcBef>
                <a:spcPct val="20000"/>
              </a:spcBef>
              <a:defRPr/>
            </a:pPr>
            <a:endParaRPr lang="es-MX" sz="2800" dirty="0"/>
          </a:p>
        </p:txBody>
      </p:sp>
      <p:graphicFrame>
        <p:nvGraphicFramePr>
          <p:cNvPr id="3" name="2 Diagrama"/>
          <p:cNvGraphicFramePr/>
          <p:nvPr/>
        </p:nvGraphicFramePr>
        <p:xfrm>
          <a:off x="3048000" y="627088"/>
          <a:ext cx="6096000" cy="51781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01659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 txBox="1">
            <a:spLocks/>
          </p:cNvSpPr>
          <p:nvPr/>
        </p:nvSpPr>
        <p:spPr>
          <a:xfrm>
            <a:off x="2135188" y="1484313"/>
            <a:ext cx="8261350" cy="1873250"/>
          </a:xfrm>
          <a:prstGeom prst="rect">
            <a:avLst/>
          </a:prstGeom>
        </p:spPr>
        <p:txBody>
          <a:bodyPr/>
          <a:lstStyle/>
          <a:p>
            <a:pPr marL="342900" indent="-342900" algn="just">
              <a:spcBef>
                <a:spcPct val="20000"/>
              </a:spcBef>
              <a:defRPr/>
            </a:pPr>
            <a:r>
              <a:rPr lang="es-MX" sz="2800" dirty="0"/>
              <a:t>   Reciben </a:t>
            </a:r>
            <a:r>
              <a:rPr lang="es-MX" sz="2800" dirty="0"/>
              <a:t>el nombre de iones monoatómicos porque contienen solamente un átomo. Los iones monoatómicos pueden ganar o perder más de un electrón.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endParaRPr lang="es-MX" sz="2800" dirty="0"/>
          </a:p>
        </p:txBody>
      </p:sp>
      <p:sp>
        <p:nvSpPr>
          <p:cNvPr id="3" name="3 Título"/>
          <p:cNvSpPr txBox="1">
            <a:spLocks/>
          </p:cNvSpPr>
          <p:nvPr/>
        </p:nvSpPr>
        <p:spPr>
          <a:xfrm>
            <a:off x="2133600" y="476251"/>
            <a:ext cx="8229600" cy="925513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s-MX" sz="4400" dirty="0">
                <a:latin typeface="+mj-lt"/>
                <a:ea typeface="+mj-ea"/>
                <a:cs typeface="+mj-cs"/>
              </a:rPr>
              <a:t>Iones Monoatómicos</a:t>
            </a:r>
          </a:p>
        </p:txBody>
      </p:sp>
      <p:graphicFrame>
        <p:nvGraphicFramePr>
          <p:cNvPr id="4" name="3 Diagrama"/>
          <p:cNvGraphicFramePr/>
          <p:nvPr/>
        </p:nvGraphicFramePr>
        <p:xfrm>
          <a:off x="2063552" y="3871366"/>
          <a:ext cx="8208912" cy="1861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7813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 txBox="1">
            <a:spLocks/>
          </p:cNvSpPr>
          <p:nvPr/>
        </p:nvSpPr>
        <p:spPr>
          <a:xfrm>
            <a:off x="2135188" y="1531938"/>
            <a:ext cx="8261350" cy="1033462"/>
          </a:xfrm>
          <a:prstGeom prst="rect">
            <a:avLst/>
          </a:prstGeom>
        </p:spPr>
        <p:txBody>
          <a:bodyPr/>
          <a:lstStyle/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es-MX" sz="2800" dirty="0"/>
              <a:t>Iones monoatómicos comunes ordenados de acuerdo a su posición en la tabla periódica.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endParaRPr lang="es-MX" sz="2800" dirty="0"/>
          </a:p>
        </p:txBody>
      </p:sp>
      <p:sp>
        <p:nvSpPr>
          <p:cNvPr id="3" name="3 Título"/>
          <p:cNvSpPr txBox="1">
            <a:spLocks/>
          </p:cNvSpPr>
          <p:nvPr/>
        </p:nvSpPr>
        <p:spPr>
          <a:xfrm>
            <a:off x="2133600" y="762001"/>
            <a:ext cx="8229600" cy="639763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s-MX" sz="4400">
                <a:latin typeface="+mj-lt"/>
                <a:ea typeface="+mj-ea"/>
                <a:cs typeface="+mj-cs"/>
              </a:rPr>
              <a:t>Iones Monoatómicos</a:t>
            </a:r>
            <a:endParaRPr lang="es-MX" sz="4400" dirty="0">
              <a:latin typeface="+mj-lt"/>
              <a:ea typeface="+mj-ea"/>
              <a:cs typeface="+mj-cs"/>
            </a:endParaRPr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50" t="22000" r="22031" b="42000"/>
          <a:stretch>
            <a:fillRect/>
          </a:stretch>
        </p:blipFill>
        <p:spPr bwMode="auto">
          <a:xfrm>
            <a:off x="3024188" y="3143251"/>
            <a:ext cx="6807200" cy="296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7032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 txBox="1">
            <a:spLocks/>
          </p:cNvSpPr>
          <p:nvPr/>
        </p:nvSpPr>
        <p:spPr>
          <a:xfrm>
            <a:off x="2135188" y="1531938"/>
            <a:ext cx="8261350" cy="1104900"/>
          </a:xfrm>
          <a:prstGeom prst="rect">
            <a:avLst/>
          </a:prstGeom>
        </p:spPr>
        <p:txBody>
          <a:bodyPr/>
          <a:lstStyle/>
          <a:p>
            <a:pPr marL="342900" indent="-342900" algn="just">
              <a:spcBef>
                <a:spcPct val="20000"/>
              </a:spcBef>
              <a:defRPr/>
            </a:pPr>
            <a:r>
              <a:rPr lang="es-MX" sz="2800" dirty="0"/>
              <a:t>    Reciben </a:t>
            </a:r>
            <a:r>
              <a:rPr lang="es-MX" sz="2800" dirty="0"/>
              <a:t>el nombre de iones </a:t>
            </a:r>
            <a:r>
              <a:rPr lang="es-MX" sz="2800" dirty="0" err="1"/>
              <a:t>poliatómicos</a:t>
            </a:r>
            <a:r>
              <a:rPr lang="es-MX" sz="2800" dirty="0"/>
              <a:t> porque los iones contienen más de un átomo. </a:t>
            </a:r>
          </a:p>
        </p:txBody>
      </p:sp>
      <p:sp>
        <p:nvSpPr>
          <p:cNvPr id="3" name="3 Título"/>
          <p:cNvSpPr txBox="1">
            <a:spLocks/>
          </p:cNvSpPr>
          <p:nvPr/>
        </p:nvSpPr>
        <p:spPr>
          <a:xfrm>
            <a:off x="2133600" y="762001"/>
            <a:ext cx="8229600" cy="639763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s-MX" sz="4400">
                <a:latin typeface="+mj-lt"/>
                <a:ea typeface="+mj-ea"/>
                <a:cs typeface="+mj-cs"/>
              </a:rPr>
              <a:t>Iones Poliatómicos</a:t>
            </a:r>
            <a:endParaRPr lang="es-MX" sz="4400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3 Diagrama"/>
          <p:cNvGraphicFramePr/>
          <p:nvPr/>
        </p:nvGraphicFramePr>
        <p:xfrm>
          <a:off x="3024166" y="2786058"/>
          <a:ext cx="7358114" cy="2680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7162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IONES:</a:t>
            </a:r>
            <a:endParaRPr lang="es-MX" dirty="0"/>
          </a:p>
        </p:txBody>
      </p:sp>
      <p:pic>
        <p:nvPicPr>
          <p:cNvPr id="4" name="Picture 4" descr="AnCl in crystal structure and in water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100" y="3188566"/>
            <a:ext cx="476250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1 Marcador de texto"/>
          <p:cNvSpPr txBox="1">
            <a:spLocks/>
          </p:cNvSpPr>
          <p:nvPr/>
        </p:nvSpPr>
        <p:spPr>
          <a:xfrm>
            <a:off x="1902980" y="1548968"/>
            <a:ext cx="8261350" cy="1081087"/>
          </a:xfrm>
          <a:prstGeom prst="rect">
            <a:avLst/>
          </a:prstGeom>
        </p:spPr>
        <p:txBody>
          <a:bodyPr/>
          <a:lstStyle/>
          <a:p>
            <a:pPr marL="342900" indent="-342900" algn="just">
              <a:spcBef>
                <a:spcPct val="20000"/>
              </a:spcBef>
              <a:defRPr/>
            </a:pPr>
            <a:r>
              <a:rPr lang="es-MX" sz="2800" dirty="0">
                <a:latin typeface="+mn-lt"/>
                <a:cs typeface="+mn-cs"/>
              </a:rPr>
              <a:t>Un Ion es un átomo o un grupo de átomos que tiene una carga neta positiva o negativa.</a:t>
            </a:r>
          </a:p>
        </p:txBody>
      </p:sp>
    </p:spTree>
    <p:extLst>
      <p:ext uri="{BB962C8B-B14F-4D97-AF65-F5344CB8AC3E}">
        <p14:creationId xmlns:p14="http://schemas.microsoft.com/office/powerpoint/2010/main" val="556299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732644726"/>
              </p:ext>
            </p:extLst>
          </p:nvPr>
        </p:nvGraphicFramePr>
        <p:xfrm>
          <a:off x="924792" y="426461"/>
          <a:ext cx="10692244" cy="23894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43300" y="3244913"/>
            <a:ext cx="5705907" cy="329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797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 txBox="1">
            <a:spLocks/>
          </p:cNvSpPr>
          <p:nvPr/>
        </p:nvSpPr>
        <p:spPr>
          <a:xfrm>
            <a:off x="2135188" y="1531938"/>
            <a:ext cx="8261350" cy="1104900"/>
          </a:xfrm>
          <a:prstGeom prst="rect">
            <a:avLst/>
          </a:prstGeom>
        </p:spPr>
        <p:txBody>
          <a:bodyPr/>
          <a:lstStyle/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es-MX" sz="2800" dirty="0"/>
              <a:t>La pérdida de uno o más electrones a partir de un átomo neutro forma un </a:t>
            </a:r>
            <a:r>
              <a:rPr lang="es-MX" sz="2800" b="1" i="1" dirty="0"/>
              <a:t>catión</a:t>
            </a:r>
            <a:r>
              <a:rPr lang="es-MX" sz="2800" dirty="0"/>
              <a:t>.</a:t>
            </a:r>
          </a:p>
        </p:txBody>
      </p:sp>
      <p:sp>
        <p:nvSpPr>
          <p:cNvPr id="3" name="3 Título"/>
          <p:cNvSpPr txBox="1">
            <a:spLocks/>
          </p:cNvSpPr>
          <p:nvPr/>
        </p:nvSpPr>
        <p:spPr>
          <a:xfrm>
            <a:off x="2166938" y="142876"/>
            <a:ext cx="8229600" cy="639763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s-MX" sz="4400" dirty="0">
                <a:latin typeface="+mj-lt"/>
                <a:ea typeface="+mj-ea"/>
                <a:cs typeface="+mj-cs"/>
              </a:rPr>
              <a:t>Catión (+)</a:t>
            </a:r>
          </a:p>
        </p:txBody>
      </p:sp>
      <p:sp>
        <p:nvSpPr>
          <p:cNvPr id="4" name="1 Marcador de texto"/>
          <p:cNvSpPr txBox="1">
            <a:spLocks/>
          </p:cNvSpPr>
          <p:nvPr/>
        </p:nvSpPr>
        <p:spPr>
          <a:xfrm>
            <a:off x="2135188" y="2492376"/>
            <a:ext cx="8261350" cy="792163"/>
          </a:xfrm>
          <a:prstGeom prst="rect">
            <a:avLst/>
          </a:prstGeom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s-MX" sz="3200" b="1" i="1" dirty="0"/>
              <a:t>  Un </a:t>
            </a:r>
            <a:r>
              <a:rPr lang="es-MX" sz="3200" b="1" i="1" dirty="0"/>
              <a:t>Catión es un Ion con carga neta positiva</a:t>
            </a:r>
            <a:r>
              <a:rPr lang="es-MX" sz="3200" i="1" dirty="0"/>
              <a:t>.</a:t>
            </a:r>
          </a:p>
        </p:txBody>
      </p:sp>
      <p:pic>
        <p:nvPicPr>
          <p:cNvPr id="5125" name="Picture 8" descr="Formación de iones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52" t="50000" r="5057" b="3392"/>
          <a:stretch>
            <a:fillRect/>
          </a:stretch>
        </p:blipFill>
        <p:spPr bwMode="auto">
          <a:xfrm>
            <a:off x="3309939" y="3357563"/>
            <a:ext cx="6548437" cy="300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0184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 txBox="1">
            <a:spLocks/>
          </p:cNvSpPr>
          <p:nvPr/>
        </p:nvSpPr>
        <p:spPr>
          <a:xfrm>
            <a:off x="2135188" y="1268414"/>
            <a:ext cx="8261350" cy="1209675"/>
          </a:xfrm>
          <a:prstGeom prst="rect">
            <a:avLst/>
          </a:prstGeom>
        </p:spPr>
        <p:txBody>
          <a:bodyPr/>
          <a:lstStyle/>
          <a:p>
            <a:pPr marL="342900" indent="-342900" algn="just">
              <a:spcBef>
                <a:spcPct val="20000"/>
              </a:spcBef>
              <a:defRPr/>
            </a:pPr>
            <a:r>
              <a:rPr lang="es-MX" sz="2800" dirty="0"/>
              <a:t>    Por </a:t>
            </a:r>
            <a:r>
              <a:rPr lang="es-MX" sz="2800" dirty="0"/>
              <a:t>ejemplo, un átomo de Sodio (Na) fácilmente puede perder un electrón para formar el Ion Sodio, que se representa como Na</a:t>
            </a:r>
            <a:r>
              <a:rPr lang="es-MX" sz="2800" baseline="30000" dirty="0"/>
              <a:t>+</a:t>
            </a:r>
            <a:r>
              <a:rPr lang="es-MX" sz="2800" dirty="0"/>
              <a:t>.</a:t>
            </a:r>
          </a:p>
        </p:txBody>
      </p:sp>
      <p:sp>
        <p:nvSpPr>
          <p:cNvPr id="3" name="3 Título"/>
          <p:cNvSpPr txBox="1">
            <a:spLocks/>
          </p:cNvSpPr>
          <p:nvPr/>
        </p:nvSpPr>
        <p:spPr>
          <a:xfrm>
            <a:off x="2133600" y="476251"/>
            <a:ext cx="8229600" cy="72072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s-MX" sz="4400">
                <a:latin typeface="+mj-lt"/>
                <a:ea typeface="+mj-ea"/>
                <a:cs typeface="+mj-cs"/>
              </a:rPr>
              <a:t>Catión (+)</a:t>
            </a:r>
            <a:endParaRPr lang="es-MX" sz="4400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3143250" y="3284539"/>
          <a:ext cx="6310314" cy="235902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155157"/>
                <a:gridCol w="3155157"/>
              </a:tblGrid>
              <a:tr h="789949">
                <a:tc>
                  <a:txBody>
                    <a:bodyPr/>
                    <a:lstStyle/>
                    <a:p>
                      <a:pPr algn="ctr"/>
                      <a:r>
                        <a:rPr lang="es-MX" sz="2800" dirty="0" smtClean="0"/>
                        <a:t>Átomo</a:t>
                      </a:r>
                      <a:r>
                        <a:rPr lang="es-MX" sz="2800" baseline="0" dirty="0" smtClean="0"/>
                        <a:t> de </a:t>
                      </a:r>
                      <a:r>
                        <a:rPr lang="es-MX" sz="2800" baseline="0" dirty="0" err="1" smtClean="0"/>
                        <a:t>Na</a:t>
                      </a:r>
                      <a:endParaRPr lang="es-MX" sz="28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800" dirty="0" smtClean="0"/>
                        <a:t>Ion </a:t>
                      </a:r>
                      <a:r>
                        <a:rPr lang="es-MX" sz="2800" dirty="0" err="1" smtClean="0"/>
                        <a:t>Na</a:t>
                      </a:r>
                      <a:r>
                        <a:rPr lang="es-MX" sz="2800" baseline="30000" dirty="0" smtClean="0"/>
                        <a:t>+</a:t>
                      </a:r>
                      <a:endParaRPr lang="es-MX" sz="2800" baseline="300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789949">
                <a:tc>
                  <a:txBody>
                    <a:bodyPr/>
                    <a:lstStyle/>
                    <a:p>
                      <a:pPr algn="ctr"/>
                      <a:r>
                        <a:rPr lang="es-MX" sz="2800" dirty="0" smtClean="0"/>
                        <a:t>11 protones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800" dirty="0" smtClean="0"/>
                        <a:t>11 protones</a:t>
                      </a:r>
                    </a:p>
                  </a:txBody>
                  <a:tcPr anchor="ctr">
                    <a:noFill/>
                  </a:tcPr>
                </a:tc>
              </a:tr>
              <a:tr h="779127">
                <a:tc>
                  <a:txBody>
                    <a:bodyPr/>
                    <a:lstStyle/>
                    <a:p>
                      <a:pPr algn="ctr"/>
                      <a:r>
                        <a:rPr lang="es-MX" sz="2800" dirty="0" smtClean="0"/>
                        <a:t>11 electrones</a:t>
                      </a:r>
                      <a:endParaRPr lang="es-MX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800" dirty="0" smtClean="0"/>
                        <a:t>10 electrones</a:t>
                      </a:r>
                      <a:endParaRPr lang="es-MX" sz="28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1215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EJERCICIO: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 smtClean="0"/>
              <a:t>K+</a:t>
            </a:r>
          </a:p>
          <a:p>
            <a:pPr marL="0" indent="0">
              <a:buNone/>
            </a:pPr>
            <a:r>
              <a:rPr lang="es-MX" dirty="0" smtClean="0"/>
              <a:t>Z= 19 </a:t>
            </a:r>
          </a:p>
          <a:p>
            <a:pPr marL="0" indent="0">
              <a:buNone/>
            </a:pPr>
            <a:r>
              <a:rPr lang="es-MX" dirty="0" smtClean="0"/>
              <a:t>A= 39</a:t>
            </a:r>
          </a:p>
          <a:p>
            <a:pPr marL="0" indent="0">
              <a:buNone/>
            </a:pPr>
            <a:r>
              <a:rPr lang="es-MX" dirty="0" smtClean="0"/>
              <a:t>                           ÁTOMO NEUTRO                IÓN (+)</a:t>
            </a:r>
            <a:endParaRPr lang="es-MX" dirty="0"/>
          </a:p>
          <a:p>
            <a:pPr marL="0" indent="0">
              <a:buNone/>
            </a:pPr>
            <a:r>
              <a:rPr lang="es-MX" dirty="0" smtClean="0"/>
              <a:t>PROTONES=  19                                               19</a:t>
            </a:r>
          </a:p>
          <a:p>
            <a:pPr marL="0" indent="0">
              <a:buNone/>
            </a:pPr>
            <a:r>
              <a:rPr lang="es-MX" dirty="0" smtClean="0"/>
              <a:t>NEUTRONES= 39-19=20                                 20</a:t>
            </a:r>
          </a:p>
          <a:p>
            <a:pPr marL="0" indent="0">
              <a:buNone/>
            </a:pPr>
            <a:r>
              <a:rPr lang="es-MX" dirty="0" smtClean="0"/>
              <a:t>ELECTRONES= 19                                             18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24259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 txBox="1">
            <a:spLocks/>
          </p:cNvSpPr>
          <p:nvPr/>
        </p:nvSpPr>
        <p:spPr>
          <a:xfrm>
            <a:off x="2238375" y="1357313"/>
            <a:ext cx="8261350" cy="1079500"/>
          </a:xfrm>
          <a:prstGeom prst="rect">
            <a:avLst/>
          </a:prstGeom>
        </p:spPr>
        <p:txBody>
          <a:bodyPr/>
          <a:lstStyle/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es-MX" sz="2800" dirty="0"/>
              <a:t>La ganancia de uno o más electrones a partir de un átomo neutro forma un </a:t>
            </a:r>
            <a:r>
              <a:rPr lang="es-MX" sz="2800" b="1" i="1" dirty="0"/>
              <a:t>anión</a:t>
            </a:r>
            <a:r>
              <a:rPr lang="es-MX" sz="2800" dirty="0"/>
              <a:t>.</a:t>
            </a:r>
          </a:p>
        </p:txBody>
      </p:sp>
      <p:sp>
        <p:nvSpPr>
          <p:cNvPr id="3" name="3 Título"/>
          <p:cNvSpPr txBox="1">
            <a:spLocks/>
          </p:cNvSpPr>
          <p:nvPr/>
        </p:nvSpPr>
        <p:spPr>
          <a:xfrm>
            <a:off x="2166938" y="214314"/>
            <a:ext cx="8229600" cy="64928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s-MX" sz="4400" b="1" dirty="0">
                <a:latin typeface="+mj-lt"/>
                <a:ea typeface="+mj-ea"/>
                <a:cs typeface="+mj-cs"/>
              </a:rPr>
              <a:t>Anión (-)</a:t>
            </a:r>
          </a:p>
        </p:txBody>
      </p:sp>
      <p:sp>
        <p:nvSpPr>
          <p:cNvPr id="4" name="1 Marcador de texto"/>
          <p:cNvSpPr txBox="1">
            <a:spLocks/>
          </p:cNvSpPr>
          <p:nvPr/>
        </p:nvSpPr>
        <p:spPr>
          <a:xfrm>
            <a:off x="2135188" y="2492376"/>
            <a:ext cx="8261350" cy="720725"/>
          </a:xfrm>
          <a:prstGeom prst="rect">
            <a:avLst/>
          </a:prstGeom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s-MX" sz="3200" b="1" i="1" dirty="0"/>
              <a:t> Un </a:t>
            </a:r>
            <a:r>
              <a:rPr lang="es-MX" sz="3200" b="1" i="1" dirty="0"/>
              <a:t>Anión es un Ion con carga neta negativa</a:t>
            </a:r>
            <a:r>
              <a:rPr lang="es-MX" sz="3200" i="1" dirty="0"/>
              <a:t>.</a:t>
            </a:r>
          </a:p>
        </p:txBody>
      </p:sp>
      <p:pic>
        <p:nvPicPr>
          <p:cNvPr id="7173" name="Picture 2" descr="Formación de iones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87" t="3682" r="6044" b="50000"/>
          <a:stretch>
            <a:fillRect/>
          </a:stretch>
        </p:blipFill>
        <p:spPr bwMode="auto">
          <a:xfrm>
            <a:off x="3575050" y="3429000"/>
            <a:ext cx="6305550" cy="292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1347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Título"/>
          <p:cNvSpPr txBox="1">
            <a:spLocks/>
          </p:cNvSpPr>
          <p:nvPr/>
        </p:nvSpPr>
        <p:spPr>
          <a:xfrm>
            <a:off x="2133600" y="404814"/>
            <a:ext cx="8229600" cy="72072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s-MX" sz="4400" dirty="0">
                <a:latin typeface="+mj-lt"/>
                <a:ea typeface="+mj-ea"/>
                <a:cs typeface="+mj-cs"/>
              </a:rPr>
              <a:t>Anión (-)</a:t>
            </a:r>
          </a:p>
        </p:txBody>
      </p:sp>
      <p:sp>
        <p:nvSpPr>
          <p:cNvPr id="3" name="1 Marcador de texto"/>
          <p:cNvSpPr txBox="1">
            <a:spLocks/>
          </p:cNvSpPr>
          <p:nvPr/>
        </p:nvSpPr>
        <p:spPr>
          <a:xfrm>
            <a:off x="2135188" y="1412876"/>
            <a:ext cx="8261350" cy="1368425"/>
          </a:xfrm>
          <a:prstGeom prst="rect">
            <a:avLst/>
          </a:prstGeom>
        </p:spPr>
        <p:txBody>
          <a:bodyPr/>
          <a:lstStyle/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es-MX" sz="2800" dirty="0"/>
              <a:t>Por ejemplo, un átomo de Cloro (Cl) fácilmente puede ganar un electrón para formar el Ion Cloro, que se representa como Cl</a:t>
            </a:r>
            <a:r>
              <a:rPr lang="es-MX" sz="2800" baseline="30000" dirty="0"/>
              <a:t>-</a:t>
            </a:r>
            <a:r>
              <a:rPr lang="es-MX" sz="2800" dirty="0"/>
              <a:t>.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3238501" y="3714750"/>
          <a:ext cx="6215063" cy="200025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083405"/>
                <a:gridCol w="3131658"/>
              </a:tblGrid>
              <a:tr h="666750">
                <a:tc>
                  <a:txBody>
                    <a:bodyPr/>
                    <a:lstStyle/>
                    <a:p>
                      <a:pPr algn="ctr"/>
                      <a:r>
                        <a:rPr lang="es-MX" sz="2800" dirty="0" smtClean="0"/>
                        <a:t>Átomo</a:t>
                      </a:r>
                      <a:r>
                        <a:rPr lang="es-MX" sz="2800" baseline="0" dirty="0" smtClean="0"/>
                        <a:t> de Cl</a:t>
                      </a:r>
                      <a:endParaRPr lang="es-MX" sz="2800" dirty="0"/>
                    </a:p>
                  </a:txBody>
                  <a:tcPr marL="91439" marR="91439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800" dirty="0" smtClean="0"/>
                        <a:t>Ion Cl</a:t>
                      </a:r>
                      <a:r>
                        <a:rPr lang="es-MX" sz="2800" baseline="30000" dirty="0" smtClean="0"/>
                        <a:t>-</a:t>
                      </a:r>
                      <a:endParaRPr lang="es-MX" sz="2800" baseline="30000" dirty="0"/>
                    </a:p>
                  </a:txBody>
                  <a:tcPr marL="91439" marR="91439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algn="ctr"/>
                      <a:r>
                        <a:rPr lang="es-MX" sz="2800" dirty="0" smtClean="0"/>
                        <a:t>17 protones</a:t>
                      </a:r>
                    </a:p>
                  </a:txBody>
                  <a:tcPr marL="91439" marR="91439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800" dirty="0" smtClean="0"/>
                        <a:t>17 protones</a:t>
                      </a:r>
                    </a:p>
                  </a:txBody>
                  <a:tcPr marL="91439" marR="91439" anchor="ctr">
                    <a:noFill/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algn="ctr"/>
                      <a:r>
                        <a:rPr lang="es-MX" sz="2800" dirty="0" smtClean="0"/>
                        <a:t>17 electrones</a:t>
                      </a:r>
                      <a:endParaRPr lang="es-MX" sz="28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800" dirty="0" smtClean="0"/>
                        <a:t>18 electrones</a:t>
                      </a:r>
                      <a:endParaRPr lang="es-MX" sz="2800" dirty="0"/>
                    </a:p>
                  </a:txBody>
                  <a:tcPr marL="91439" marR="91439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0984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EJERCICIO: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 smtClean="0"/>
              <a:t>F –</a:t>
            </a:r>
          </a:p>
          <a:p>
            <a:pPr marL="0" indent="0">
              <a:buNone/>
            </a:pPr>
            <a:r>
              <a:rPr lang="es-MX" dirty="0" smtClean="0"/>
              <a:t>Z=9 </a:t>
            </a:r>
          </a:p>
          <a:p>
            <a:pPr marL="0" indent="0">
              <a:buNone/>
            </a:pPr>
            <a:r>
              <a:rPr lang="es-MX" dirty="0" smtClean="0"/>
              <a:t>A= 19 </a:t>
            </a:r>
          </a:p>
          <a:p>
            <a:pPr marL="0" indent="0">
              <a:buNone/>
            </a:pPr>
            <a:r>
              <a:rPr lang="es-MX" dirty="0" smtClean="0"/>
              <a:t>                          ÁTOMO NEUTRO         IÓN (-)</a:t>
            </a:r>
            <a:endParaRPr lang="es-MX" dirty="0"/>
          </a:p>
          <a:p>
            <a:pPr marL="0" indent="0">
              <a:buNone/>
            </a:pPr>
            <a:r>
              <a:rPr lang="es-MX" dirty="0" smtClean="0"/>
              <a:t>PROTONES=    9                                       9</a:t>
            </a:r>
          </a:p>
          <a:p>
            <a:pPr marL="0" indent="0">
              <a:buNone/>
            </a:pPr>
            <a:r>
              <a:rPr lang="es-MX" dirty="0" smtClean="0"/>
              <a:t>NEUTONES= 19-9= 10                            10</a:t>
            </a:r>
          </a:p>
          <a:p>
            <a:pPr marL="0" indent="0">
              <a:buNone/>
            </a:pPr>
            <a:r>
              <a:rPr lang="es-MX" dirty="0" smtClean="0"/>
              <a:t>ELECTRONES= 9                                       10</a:t>
            </a: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519638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347</Words>
  <Application>Microsoft Office PowerPoint</Application>
  <PresentationFormat>Panorámica</PresentationFormat>
  <Paragraphs>63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de Office</vt:lpstr>
      <vt:lpstr>IÓNES  </vt:lpstr>
      <vt:lpstr>IONES:</vt:lpstr>
      <vt:lpstr>Presentación de PowerPoint</vt:lpstr>
      <vt:lpstr>Presentación de PowerPoint</vt:lpstr>
      <vt:lpstr>Presentación de PowerPoint</vt:lpstr>
      <vt:lpstr>EJERCICIO:</vt:lpstr>
      <vt:lpstr>Presentación de PowerPoint</vt:lpstr>
      <vt:lpstr>Presentación de PowerPoint</vt:lpstr>
      <vt:lpstr>EJERCICIO: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IÓNES</dc:title>
  <dc:creator>Giss</dc:creator>
  <cp:lastModifiedBy>Giss</cp:lastModifiedBy>
  <cp:revision>5</cp:revision>
  <dcterms:created xsi:type="dcterms:W3CDTF">2020-08-25T13:32:51Z</dcterms:created>
  <dcterms:modified xsi:type="dcterms:W3CDTF">2020-08-25T14:42:05Z</dcterms:modified>
</cp:coreProperties>
</file>